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1" r:id="rId2"/>
    <p:sldId id="270" r:id="rId3"/>
    <p:sldId id="263" r:id="rId4"/>
    <p:sldId id="269" r:id="rId5"/>
    <p:sldId id="271" r:id="rId6"/>
    <p:sldId id="267" r:id="rId7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169E98-EDF5-CC4D-9544-8633E119D878}">
          <p14:sldIdLst>
            <p14:sldId id="261"/>
            <p14:sldId id="270"/>
            <p14:sldId id="263"/>
            <p14:sldId id="269"/>
            <p14:sldId id="27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86285" autoAdjust="0"/>
  </p:normalViewPr>
  <p:slideViewPr>
    <p:cSldViewPr snapToGrid="0">
      <p:cViewPr>
        <p:scale>
          <a:sx n="80" d="100"/>
          <a:sy n="80" d="100"/>
        </p:scale>
        <p:origin x="2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51680-D32F-E546-845E-98E89AB5FD7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378C-FD4C-BF41-A2E2-408F19AF3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6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separate legend for P2 amp</a:t>
            </a:r>
          </a:p>
          <a:p>
            <a:endParaRPr lang="en-US" dirty="0"/>
          </a:p>
          <a:p>
            <a:r>
              <a:rPr lang="en-US" dirty="0"/>
              <a:t>Change dots for different levels of fix</a:t>
            </a:r>
          </a:p>
          <a:p>
            <a:endParaRPr lang="en-US" dirty="0"/>
          </a:p>
          <a:p>
            <a:r>
              <a:rPr lang="en-US" dirty="0"/>
              <a:t>Move P2 amp up, truncate axis so they don’t overlap</a:t>
            </a:r>
          </a:p>
          <a:p>
            <a:endParaRPr lang="en-US" dirty="0"/>
          </a:p>
          <a:p>
            <a:r>
              <a:rPr lang="en-US" dirty="0"/>
              <a:t>Change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378C-FD4C-BF41-A2E2-408F19AF33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separate legend for P2 amp</a:t>
            </a:r>
          </a:p>
          <a:p>
            <a:endParaRPr lang="en-US" dirty="0"/>
          </a:p>
          <a:p>
            <a:r>
              <a:rPr lang="en-US" dirty="0"/>
              <a:t>Change dots for different levels of fix</a:t>
            </a:r>
          </a:p>
          <a:p>
            <a:endParaRPr lang="en-US" dirty="0"/>
          </a:p>
          <a:p>
            <a:r>
              <a:rPr lang="en-US" dirty="0"/>
              <a:t>Move P2 amp up, truncate axis so they don’t overlap</a:t>
            </a:r>
          </a:p>
          <a:p>
            <a:endParaRPr lang="en-US" dirty="0"/>
          </a:p>
          <a:p>
            <a:r>
              <a:rPr lang="en-US" dirty="0"/>
              <a:t>Change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378C-FD4C-BF41-A2E2-408F19AF33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4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3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3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3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5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F667E-FEDB-4508-9100-34D4F9C2ECB0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CB2D-0CD4-4BA6-A6EE-D42F73BA1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tiff"/><Relationship Id="rId10" Type="http://schemas.openxmlformats.org/officeDocument/2006/relationships/image" Target="../media/image18.png"/><Relationship Id="rId4" Type="http://schemas.openxmlformats.org/officeDocument/2006/relationships/image" Target="../media/image12.tiff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62636"/>
            <a:ext cx="6435563" cy="6438367"/>
          </a:xfrm>
          <a:prstGeom prst="rect">
            <a:avLst/>
          </a:prstGeom>
        </p:spPr>
      </p:pic>
      <p:sp>
        <p:nvSpPr>
          <p:cNvPr id="247" name="Rectangle 185"/>
          <p:cNvSpPr>
            <a:spLocks noChangeArrowheads="1"/>
          </p:cNvSpPr>
          <p:nvPr/>
        </p:nvSpPr>
        <p:spPr bwMode="auto">
          <a:xfrm>
            <a:off x="2899011" y="2978151"/>
            <a:ext cx="19050" cy="1158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Rectangle 186"/>
          <p:cNvSpPr>
            <a:spLocks noChangeArrowheads="1"/>
          </p:cNvSpPr>
          <p:nvPr/>
        </p:nvSpPr>
        <p:spPr bwMode="auto">
          <a:xfrm>
            <a:off x="2889486" y="2978154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Rectangle 187"/>
          <p:cNvSpPr>
            <a:spLocks noChangeArrowheads="1"/>
          </p:cNvSpPr>
          <p:nvPr/>
        </p:nvSpPr>
        <p:spPr bwMode="auto">
          <a:xfrm>
            <a:off x="2889486" y="3084516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Rectangle 188"/>
          <p:cNvSpPr>
            <a:spLocks noChangeArrowheads="1"/>
          </p:cNvSpPr>
          <p:nvPr/>
        </p:nvSpPr>
        <p:spPr bwMode="auto">
          <a:xfrm>
            <a:off x="2879961" y="2987679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Rectangle 189"/>
          <p:cNvSpPr>
            <a:spLocks noChangeArrowheads="1"/>
          </p:cNvSpPr>
          <p:nvPr/>
        </p:nvSpPr>
        <p:spPr bwMode="auto">
          <a:xfrm>
            <a:off x="2879961" y="3074991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Rectangle 190"/>
          <p:cNvSpPr>
            <a:spLocks noChangeArrowheads="1"/>
          </p:cNvSpPr>
          <p:nvPr/>
        </p:nvSpPr>
        <p:spPr bwMode="auto">
          <a:xfrm>
            <a:off x="2872026" y="2997204"/>
            <a:ext cx="73025" cy="111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Rectangle 191"/>
          <p:cNvSpPr>
            <a:spLocks noChangeArrowheads="1"/>
          </p:cNvSpPr>
          <p:nvPr/>
        </p:nvSpPr>
        <p:spPr bwMode="auto">
          <a:xfrm>
            <a:off x="2872026" y="3065466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Rectangle 192"/>
          <p:cNvSpPr>
            <a:spLocks noChangeArrowheads="1"/>
          </p:cNvSpPr>
          <p:nvPr/>
        </p:nvSpPr>
        <p:spPr bwMode="auto">
          <a:xfrm>
            <a:off x="2862501" y="3008316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Rectangle 193"/>
          <p:cNvSpPr>
            <a:spLocks noChangeArrowheads="1"/>
          </p:cNvSpPr>
          <p:nvPr/>
        </p:nvSpPr>
        <p:spPr bwMode="auto">
          <a:xfrm>
            <a:off x="2862501" y="3055941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Rectangle 194"/>
          <p:cNvSpPr>
            <a:spLocks noChangeArrowheads="1"/>
          </p:cNvSpPr>
          <p:nvPr/>
        </p:nvSpPr>
        <p:spPr bwMode="auto">
          <a:xfrm>
            <a:off x="2852976" y="3017838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Rectangle 195"/>
          <p:cNvSpPr>
            <a:spLocks noChangeArrowheads="1"/>
          </p:cNvSpPr>
          <p:nvPr/>
        </p:nvSpPr>
        <p:spPr bwMode="auto">
          <a:xfrm>
            <a:off x="2852976" y="3036888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Rectangle 196"/>
          <p:cNvSpPr>
            <a:spLocks noChangeArrowheads="1"/>
          </p:cNvSpPr>
          <p:nvPr/>
        </p:nvSpPr>
        <p:spPr bwMode="auto">
          <a:xfrm>
            <a:off x="2852976" y="3036891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Rectangle 197"/>
          <p:cNvSpPr>
            <a:spLocks noChangeArrowheads="1"/>
          </p:cNvSpPr>
          <p:nvPr/>
        </p:nvSpPr>
        <p:spPr bwMode="auto">
          <a:xfrm>
            <a:off x="2852976" y="3027366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Oval 198"/>
          <p:cNvSpPr>
            <a:spLocks noChangeArrowheads="1"/>
          </p:cNvSpPr>
          <p:nvPr/>
        </p:nvSpPr>
        <p:spPr bwMode="auto">
          <a:xfrm>
            <a:off x="1738548" y="2260604"/>
            <a:ext cx="101600" cy="104775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Rectangle 199"/>
          <p:cNvSpPr>
            <a:spLocks noChangeArrowheads="1"/>
          </p:cNvSpPr>
          <p:nvPr/>
        </p:nvSpPr>
        <p:spPr bwMode="auto">
          <a:xfrm>
            <a:off x="5367573" y="3956051"/>
            <a:ext cx="19050" cy="1143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Rectangle 200"/>
          <p:cNvSpPr>
            <a:spLocks noChangeArrowheads="1"/>
          </p:cNvSpPr>
          <p:nvPr/>
        </p:nvSpPr>
        <p:spPr bwMode="auto">
          <a:xfrm>
            <a:off x="5358048" y="3956054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Rectangle 201"/>
          <p:cNvSpPr>
            <a:spLocks noChangeArrowheads="1"/>
          </p:cNvSpPr>
          <p:nvPr/>
        </p:nvSpPr>
        <p:spPr bwMode="auto">
          <a:xfrm>
            <a:off x="5358048" y="4060829"/>
            <a:ext cx="365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Rectangle 202"/>
          <p:cNvSpPr>
            <a:spLocks noChangeArrowheads="1"/>
          </p:cNvSpPr>
          <p:nvPr/>
        </p:nvSpPr>
        <p:spPr bwMode="auto">
          <a:xfrm>
            <a:off x="5348523" y="3965579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Rectangle 203"/>
          <p:cNvSpPr>
            <a:spLocks noChangeArrowheads="1"/>
          </p:cNvSpPr>
          <p:nvPr/>
        </p:nvSpPr>
        <p:spPr bwMode="auto">
          <a:xfrm>
            <a:off x="5348523" y="4051304"/>
            <a:ext cx="555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Rectangle 204"/>
          <p:cNvSpPr>
            <a:spLocks noChangeArrowheads="1"/>
          </p:cNvSpPr>
          <p:nvPr/>
        </p:nvSpPr>
        <p:spPr bwMode="auto">
          <a:xfrm>
            <a:off x="5340589" y="3975104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Rectangle 205"/>
          <p:cNvSpPr>
            <a:spLocks noChangeArrowheads="1"/>
          </p:cNvSpPr>
          <p:nvPr/>
        </p:nvSpPr>
        <p:spPr bwMode="auto">
          <a:xfrm>
            <a:off x="5340589" y="4041779"/>
            <a:ext cx="730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Rectangle 206"/>
          <p:cNvSpPr>
            <a:spLocks noChangeArrowheads="1"/>
          </p:cNvSpPr>
          <p:nvPr/>
        </p:nvSpPr>
        <p:spPr bwMode="auto">
          <a:xfrm>
            <a:off x="5331064" y="3984629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Rectangle 207"/>
          <p:cNvSpPr>
            <a:spLocks noChangeArrowheads="1"/>
          </p:cNvSpPr>
          <p:nvPr/>
        </p:nvSpPr>
        <p:spPr bwMode="auto">
          <a:xfrm>
            <a:off x="5331064" y="4032254"/>
            <a:ext cx="920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Rectangle 208"/>
          <p:cNvSpPr>
            <a:spLocks noChangeArrowheads="1"/>
          </p:cNvSpPr>
          <p:nvPr/>
        </p:nvSpPr>
        <p:spPr bwMode="auto">
          <a:xfrm>
            <a:off x="5321539" y="3994151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Rectangle 209"/>
          <p:cNvSpPr>
            <a:spLocks noChangeArrowheads="1"/>
          </p:cNvSpPr>
          <p:nvPr/>
        </p:nvSpPr>
        <p:spPr bwMode="auto">
          <a:xfrm>
            <a:off x="5321539" y="4013201"/>
            <a:ext cx="11112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Rectangle 210"/>
          <p:cNvSpPr>
            <a:spLocks noChangeArrowheads="1"/>
          </p:cNvSpPr>
          <p:nvPr/>
        </p:nvSpPr>
        <p:spPr bwMode="auto">
          <a:xfrm>
            <a:off x="5321539" y="4013204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Rectangle 211"/>
          <p:cNvSpPr>
            <a:spLocks noChangeArrowheads="1"/>
          </p:cNvSpPr>
          <p:nvPr/>
        </p:nvSpPr>
        <p:spPr bwMode="auto">
          <a:xfrm>
            <a:off x="5321539" y="4003679"/>
            <a:ext cx="1111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Oval 212"/>
          <p:cNvSpPr>
            <a:spLocks noChangeArrowheads="1"/>
          </p:cNvSpPr>
          <p:nvPr/>
        </p:nvSpPr>
        <p:spPr bwMode="auto">
          <a:xfrm>
            <a:off x="4207111" y="3524254"/>
            <a:ext cx="101600" cy="10636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Line 213"/>
          <p:cNvSpPr>
            <a:spLocks noChangeShapeType="1"/>
          </p:cNvSpPr>
          <p:nvPr/>
        </p:nvSpPr>
        <p:spPr bwMode="auto">
          <a:xfrm>
            <a:off x="2787886" y="2911476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Line 214"/>
          <p:cNvSpPr>
            <a:spLocks noChangeShapeType="1"/>
          </p:cNvSpPr>
          <p:nvPr/>
        </p:nvSpPr>
        <p:spPr bwMode="auto">
          <a:xfrm>
            <a:off x="2908536" y="2911476"/>
            <a:ext cx="0" cy="24923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Line 215"/>
          <p:cNvSpPr>
            <a:spLocks noChangeShapeType="1"/>
          </p:cNvSpPr>
          <p:nvPr/>
        </p:nvSpPr>
        <p:spPr bwMode="auto">
          <a:xfrm>
            <a:off x="2787886" y="3160713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Line 216"/>
          <p:cNvSpPr>
            <a:spLocks noChangeShapeType="1"/>
          </p:cNvSpPr>
          <p:nvPr/>
        </p:nvSpPr>
        <p:spPr bwMode="auto">
          <a:xfrm>
            <a:off x="1673464" y="2184401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Line 217"/>
          <p:cNvSpPr>
            <a:spLocks noChangeShapeType="1"/>
          </p:cNvSpPr>
          <p:nvPr/>
        </p:nvSpPr>
        <p:spPr bwMode="auto">
          <a:xfrm>
            <a:off x="1794111" y="2184404"/>
            <a:ext cx="0" cy="25717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Line 218"/>
          <p:cNvSpPr>
            <a:spLocks noChangeShapeType="1"/>
          </p:cNvSpPr>
          <p:nvPr/>
        </p:nvSpPr>
        <p:spPr bwMode="auto">
          <a:xfrm>
            <a:off x="1673464" y="2441576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Line 219"/>
          <p:cNvSpPr>
            <a:spLocks noChangeShapeType="1"/>
          </p:cNvSpPr>
          <p:nvPr/>
        </p:nvSpPr>
        <p:spPr bwMode="auto">
          <a:xfrm>
            <a:off x="5256448" y="3889376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Line 220"/>
          <p:cNvSpPr>
            <a:spLocks noChangeShapeType="1"/>
          </p:cNvSpPr>
          <p:nvPr/>
        </p:nvSpPr>
        <p:spPr bwMode="auto">
          <a:xfrm>
            <a:off x="5377098" y="3889376"/>
            <a:ext cx="0" cy="24923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Line 221"/>
          <p:cNvSpPr>
            <a:spLocks noChangeShapeType="1"/>
          </p:cNvSpPr>
          <p:nvPr/>
        </p:nvSpPr>
        <p:spPr bwMode="auto">
          <a:xfrm>
            <a:off x="5256448" y="4138613"/>
            <a:ext cx="239712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Line 222"/>
          <p:cNvSpPr>
            <a:spLocks noChangeShapeType="1"/>
          </p:cNvSpPr>
          <p:nvPr/>
        </p:nvSpPr>
        <p:spPr bwMode="auto">
          <a:xfrm>
            <a:off x="4142026" y="3448051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Line 223"/>
          <p:cNvSpPr>
            <a:spLocks noChangeShapeType="1"/>
          </p:cNvSpPr>
          <p:nvPr/>
        </p:nvSpPr>
        <p:spPr bwMode="auto">
          <a:xfrm>
            <a:off x="4262673" y="3448054"/>
            <a:ext cx="0" cy="25876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Line 224"/>
          <p:cNvSpPr>
            <a:spLocks noChangeShapeType="1"/>
          </p:cNvSpPr>
          <p:nvPr/>
        </p:nvSpPr>
        <p:spPr bwMode="auto">
          <a:xfrm>
            <a:off x="4142026" y="3706813"/>
            <a:ext cx="249237" cy="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Line 227"/>
          <p:cNvSpPr>
            <a:spLocks noChangeShapeType="1"/>
          </p:cNvSpPr>
          <p:nvPr/>
        </p:nvSpPr>
        <p:spPr bwMode="auto">
          <a:xfrm>
            <a:off x="6307373" y="45402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Line 228"/>
          <p:cNvSpPr>
            <a:spLocks noChangeShapeType="1"/>
          </p:cNvSpPr>
          <p:nvPr/>
        </p:nvSpPr>
        <p:spPr bwMode="auto">
          <a:xfrm>
            <a:off x="6307373" y="34480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Line 229"/>
          <p:cNvSpPr>
            <a:spLocks noChangeShapeType="1"/>
          </p:cNvSpPr>
          <p:nvPr/>
        </p:nvSpPr>
        <p:spPr bwMode="auto">
          <a:xfrm>
            <a:off x="6307373" y="2355851"/>
            <a:ext cx="55562" cy="0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Rectangle 232"/>
          <p:cNvSpPr>
            <a:spLocks noChangeArrowheads="1"/>
          </p:cNvSpPr>
          <p:nvPr/>
        </p:nvSpPr>
        <p:spPr bwMode="auto">
          <a:xfrm>
            <a:off x="6416911" y="44434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2</a:t>
            </a:r>
            <a:endParaRPr lang="en-US" altLang="en-US"/>
          </a:p>
        </p:txBody>
      </p:sp>
      <p:sp>
        <p:nvSpPr>
          <p:cNvPr id="295" name="Rectangle 233"/>
          <p:cNvSpPr>
            <a:spLocks noChangeArrowheads="1"/>
          </p:cNvSpPr>
          <p:nvPr/>
        </p:nvSpPr>
        <p:spPr bwMode="auto">
          <a:xfrm>
            <a:off x="6416911" y="33512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3</a:t>
            </a:r>
            <a:endParaRPr lang="en-US" altLang="en-US"/>
          </a:p>
        </p:txBody>
      </p:sp>
      <p:sp>
        <p:nvSpPr>
          <p:cNvPr id="296" name="Rectangle 234"/>
          <p:cNvSpPr>
            <a:spLocks noChangeArrowheads="1"/>
          </p:cNvSpPr>
          <p:nvPr/>
        </p:nvSpPr>
        <p:spPr bwMode="auto">
          <a:xfrm>
            <a:off x="6416911" y="2259016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4</a:t>
            </a:r>
            <a:endParaRPr lang="en-US" altLang="en-US"/>
          </a:p>
        </p:txBody>
      </p:sp>
      <p:sp>
        <p:nvSpPr>
          <p:cNvPr id="303" name="Rectangle 241"/>
          <p:cNvSpPr>
            <a:spLocks noChangeArrowheads="1"/>
          </p:cNvSpPr>
          <p:nvPr/>
        </p:nvSpPr>
        <p:spPr bwMode="auto">
          <a:xfrm rot="5400000">
            <a:off x="5733183" y="3293371"/>
            <a:ext cx="20342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>
                <a:solidFill>
                  <a:srgbClr val="0000FF"/>
                </a:solidFill>
              </a:rPr>
              <a:t>P2 amplitude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324" name="Line 353"/>
          <p:cNvSpPr>
            <a:spLocks noChangeShapeType="1"/>
          </p:cNvSpPr>
          <p:nvPr/>
        </p:nvSpPr>
        <p:spPr bwMode="auto">
          <a:xfrm>
            <a:off x="1840151" y="2330457"/>
            <a:ext cx="1100979" cy="72644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Line 353"/>
          <p:cNvSpPr>
            <a:spLocks noChangeShapeType="1"/>
          </p:cNvSpPr>
          <p:nvPr/>
        </p:nvSpPr>
        <p:spPr bwMode="auto">
          <a:xfrm>
            <a:off x="2941127" y="3057535"/>
            <a:ext cx="1261382" cy="52069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Line 353"/>
          <p:cNvSpPr>
            <a:spLocks noChangeShapeType="1"/>
          </p:cNvSpPr>
          <p:nvPr/>
        </p:nvSpPr>
        <p:spPr bwMode="auto">
          <a:xfrm>
            <a:off x="4308253" y="3601419"/>
            <a:ext cx="1008756" cy="41178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2852975" y="2974837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5321419" y="395186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extBox 331"/>
          <p:cNvSpPr txBox="1"/>
          <p:nvPr/>
        </p:nvSpPr>
        <p:spPr>
          <a:xfrm>
            <a:off x="10360344" y="1707363"/>
            <a:ext cx="153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1-ERPfix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339972" y="1707364"/>
            <a:ext cx="539261" cy="14666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C7021B-9550-5442-94A5-838CA77F3A1C}"/>
              </a:ext>
            </a:extLst>
          </p:cNvPr>
          <p:cNvSpPr/>
          <p:nvPr/>
        </p:nvSpPr>
        <p:spPr>
          <a:xfrm>
            <a:off x="1922698" y="7395522"/>
            <a:ext cx="3500438" cy="4448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A8A6F8-9BB7-D54A-B394-CCFF197EEF52}"/>
              </a:ext>
            </a:extLst>
          </p:cNvPr>
          <p:cNvGrpSpPr/>
          <p:nvPr/>
        </p:nvGrpSpPr>
        <p:grpSpPr>
          <a:xfrm>
            <a:off x="4060830" y="1836429"/>
            <a:ext cx="2151447" cy="814936"/>
            <a:chOff x="4060827" y="693429"/>
            <a:chExt cx="2151447" cy="8149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190202-448A-D248-BB8F-5504975BC134}"/>
                </a:ext>
              </a:extLst>
            </p:cNvPr>
            <p:cNvGrpSpPr/>
            <p:nvPr/>
          </p:nvGrpSpPr>
          <p:grpSpPr>
            <a:xfrm>
              <a:off x="4137309" y="693429"/>
              <a:ext cx="1932561" cy="736315"/>
              <a:chOff x="4223808" y="804642"/>
              <a:chExt cx="1932561" cy="736315"/>
            </a:xfrm>
          </p:grpSpPr>
          <p:sp>
            <p:nvSpPr>
              <p:cNvPr id="305" name="Rectangle 243"/>
              <p:cNvSpPr>
                <a:spLocks noChangeArrowheads="1"/>
              </p:cNvSpPr>
              <p:nvPr/>
            </p:nvSpPr>
            <p:spPr bwMode="auto">
              <a:xfrm>
                <a:off x="4766902" y="804642"/>
                <a:ext cx="89928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000000"/>
                    </a:solidFill>
                  </a:rPr>
                  <a:t>Fixation</a:t>
                </a:r>
                <a:endParaRPr lang="en-US" altLang="en-US" dirty="0"/>
              </a:p>
            </p:txBody>
          </p:sp>
          <p:sp>
            <p:nvSpPr>
              <p:cNvPr id="307" name="Oval 245"/>
              <p:cNvSpPr>
                <a:spLocks noChangeArrowheads="1"/>
              </p:cNvSpPr>
              <p:nvPr/>
            </p:nvSpPr>
            <p:spPr bwMode="auto">
              <a:xfrm>
                <a:off x="4264827" y="1151459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260"/>
              <p:cNvSpPr>
                <a:spLocks noChangeArrowheads="1"/>
              </p:cNvSpPr>
              <p:nvPr/>
            </p:nvSpPr>
            <p:spPr bwMode="auto">
              <a:xfrm>
                <a:off x="4548990" y="1086014"/>
                <a:ext cx="37830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eyes</a:t>
                </a:r>
                <a:endParaRPr lang="en-US" altLang="en-US" sz="1400" dirty="0"/>
              </a:p>
            </p:txBody>
          </p:sp>
          <p:sp>
            <p:nvSpPr>
              <p:cNvPr id="323" name="Rectangle 261"/>
              <p:cNvSpPr>
                <a:spLocks noChangeArrowheads="1"/>
              </p:cNvSpPr>
              <p:nvPr/>
            </p:nvSpPr>
            <p:spPr bwMode="auto">
              <a:xfrm>
                <a:off x="5451048" y="1086014"/>
                <a:ext cx="70532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forehead</a:t>
                </a:r>
                <a:endParaRPr lang="en-US" altLang="en-US" sz="1400" dirty="0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5168153" y="1146562"/>
                <a:ext cx="109537" cy="109672"/>
              </a:xfrm>
              <a:prstGeom prst="ellipse">
                <a:avLst/>
              </a:prstGeom>
              <a:solidFill>
                <a:srgbClr val="314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260">
                <a:extLst>
                  <a:ext uri="{FF2B5EF4-FFF2-40B4-BE49-F238E27FC236}">
                    <a16:creationId xmlns:a16="http://schemas.microsoft.com/office/drawing/2014/main" id="{385C6B94-3CE3-3043-8B3B-DE76A653A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8990" y="1322548"/>
                <a:ext cx="37830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eyes</a:t>
                </a:r>
                <a:endParaRPr lang="en-US" altLang="en-US" sz="1400" dirty="0"/>
              </a:p>
            </p:txBody>
          </p:sp>
          <p:sp>
            <p:nvSpPr>
              <p:cNvPr id="65" name="Rectangle 261">
                <a:extLst>
                  <a:ext uri="{FF2B5EF4-FFF2-40B4-BE49-F238E27FC236}">
                    <a16:creationId xmlns:a16="http://schemas.microsoft.com/office/drawing/2014/main" id="{2A8F8394-662A-944B-88E6-F7ABA58AA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1048" y="1322548"/>
                <a:ext cx="70532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forehead</a:t>
                </a:r>
                <a:endParaRPr lang="en-US" altLang="en-US" sz="1400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FD00B1-63AA-8648-BBEC-29C197CE5081}"/>
                  </a:ext>
                </a:extLst>
              </p:cNvPr>
              <p:cNvSpPr/>
              <p:nvPr/>
            </p:nvSpPr>
            <p:spPr>
              <a:xfrm>
                <a:off x="4223808" y="1357103"/>
                <a:ext cx="172995" cy="178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6ECAB02-00C0-DF4C-B2CA-500F56D77A0E}"/>
                  </a:ext>
                </a:extLst>
              </p:cNvPr>
              <p:cNvSpPr/>
              <p:nvPr/>
            </p:nvSpPr>
            <p:spPr>
              <a:xfrm>
                <a:off x="5136423" y="1362900"/>
                <a:ext cx="172995" cy="1780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5D09DC2-E7E2-FE4B-8B55-732A1AA7A118}"/>
                </a:ext>
              </a:extLst>
            </p:cNvPr>
            <p:cNvSpPr/>
            <p:nvPr/>
          </p:nvSpPr>
          <p:spPr>
            <a:xfrm>
              <a:off x="4060827" y="698138"/>
              <a:ext cx="2151447" cy="8102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241">
            <a:extLst>
              <a:ext uri="{FF2B5EF4-FFF2-40B4-BE49-F238E27FC236}">
                <a16:creationId xmlns:a16="http://schemas.microsoft.com/office/drawing/2014/main" id="{F3A82923-88D4-8D41-8A13-B9A60F22765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6400" y="2751146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C4F74D-EBB2-DB42-9A46-B69F2884D3EC}"/>
              </a:ext>
            </a:extLst>
          </p:cNvPr>
          <p:cNvSpPr txBox="1"/>
          <p:nvPr/>
        </p:nvSpPr>
        <p:spPr>
          <a:xfrm>
            <a:off x="2098669" y="130004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</p:spTree>
    <p:extLst>
      <p:ext uri="{BB962C8B-B14F-4D97-AF65-F5344CB8AC3E}">
        <p14:creationId xmlns:p14="http://schemas.microsoft.com/office/powerpoint/2010/main" val="727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B2E4272-2D3D-9249-9E17-BECDD21A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7" y="1765925"/>
            <a:ext cx="4724400" cy="6985000"/>
          </a:xfrm>
          <a:prstGeom prst="rect">
            <a:avLst/>
          </a:prstGeom>
        </p:spPr>
      </p:pic>
      <p:sp>
        <p:nvSpPr>
          <p:cNvPr id="303" name="Rectangle 241"/>
          <p:cNvSpPr>
            <a:spLocks noChangeArrowheads="1"/>
          </p:cNvSpPr>
          <p:nvPr/>
        </p:nvSpPr>
        <p:spPr bwMode="auto">
          <a:xfrm rot="5400000">
            <a:off x="4785790" y="4087431"/>
            <a:ext cx="20342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>
                <a:solidFill>
                  <a:srgbClr val="0000FF"/>
                </a:solidFill>
              </a:rPr>
              <a:t>P2 amplitude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C7021B-9550-5442-94A5-838CA77F3A1C}"/>
              </a:ext>
            </a:extLst>
          </p:cNvPr>
          <p:cNvSpPr/>
          <p:nvPr/>
        </p:nvSpPr>
        <p:spPr>
          <a:xfrm>
            <a:off x="1874043" y="7908869"/>
            <a:ext cx="3699508" cy="7057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5B55A7-6000-DC48-B476-9C514E9A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863" y="2169401"/>
            <a:ext cx="2885688" cy="26098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8A9186-FA81-7441-92EB-96F36469FC25}"/>
              </a:ext>
            </a:extLst>
          </p:cNvPr>
          <p:cNvCxnSpPr/>
          <p:nvPr/>
        </p:nvCxnSpPr>
        <p:spPr>
          <a:xfrm>
            <a:off x="2895600" y="2647950"/>
            <a:ext cx="1457325" cy="1219200"/>
          </a:xfrm>
          <a:prstGeom prst="line">
            <a:avLst/>
          </a:prstGeom>
          <a:ln w="38100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C4F74D-EBB2-DB42-9A46-B69F2884D3EC}"/>
              </a:ext>
            </a:extLst>
          </p:cNvPr>
          <p:cNvSpPr txBox="1"/>
          <p:nvPr/>
        </p:nvSpPr>
        <p:spPr>
          <a:xfrm>
            <a:off x="2017892" y="1468461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  <a:cs typeface="Arial" panose="020B0604020202020204" pitchFamily="34" charset="0"/>
              </a:rPr>
              <a:t>Race-categorization task</a:t>
            </a:r>
          </a:p>
        </p:txBody>
      </p:sp>
    </p:spTree>
    <p:extLst>
      <p:ext uri="{BB962C8B-B14F-4D97-AF65-F5344CB8AC3E}">
        <p14:creationId xmlns:p14="http://schemas.microsoft.com/office/powerpoint/2010/main" val="281885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38" y="1902344"/>
            <a:ext cx="6096000" cy="6098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2344"/>
            <a:ext cx="6096000" cy="6098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3955" y="165839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6457" y="165839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79966" y="2590800"/>
            <a:ext cx="104937" cy="397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14"/>
          <p:cNvSpPr>
            <a:spLocks noChangeArrowheads="1"/>
          </p:cNvSpPr>
          <p:nvPr/>
        </p:nvSpPr>
        <p:spPr bwMode="auto">
          <a:xfrm>
            <a:off x="1774829" y="2521568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15"/>
          <p:cNvSpPr>
            <a:spLocks noChangeArrowheads="1"/>
          </p:cNvSpPr>
          <p:nvPr/>
        </p:nvSpPr>
        <p:spPr bwMode="auto">
          <a:xfrm>
            <a:off x="1765304" y="2521568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6"/>
          <p:cNvSpPr>
            <a:spLocks noChangeArrowheads="1"/>
          </p:cNvSpPr>
          <p:nvPr/>
        </p:nvSpPr>
        <p:spPr bwMode="auto">
          <a:xfrm>
            <a:off x="1765304" y="2621581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17"/>
          <p:cNvSpPr>
            <a:spLocks noChangeArrowheads="1"/>
          </p:cNvSpPr>
          <p:nvPr/>
        </p:nvSpPr>
        <p:spPr bwMode="auto">
          <a:xfrm>
            <a:off x="1757363" y="252950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8"/>
          <p:cNvSpPr>
            <a:spLocks noChangeArrowheads="1"/>
          </p:cNvSpPr>
          <p:nvPr/>
        </p:nvSpPr>
        <p:spPr bwMode="auto">
          <a:xfrm>
            <a:off x="1757363" y="26120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9"/>
          <p:cNvSpPr>
            <a:spLocks noChangeArrowheads="1"/>
          </p:cNvSpPr>
          <p:nvPr/>
        </p:nvSpPr>
        <p:spPr bwMode="auto">
          <a:xfrm>
            <a:off x="1747838" y="253903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0"/>
          <p:cNvSpPr>
            <a:spLocks noChangeArrowheads="1"/>
          </p:cNvSpPr>
          <p:nvPr/>
        </p:nvSpPr>
        <p:spPr bwMode="auto">
          <a:xfrm>
            <a:off x="1747838" y="260253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21"/>
          <p:cNvSpPr>
            <a:spLocks noChangeArrowheads="1"/>
          </p:cNvSpPr>
          <p:nvPr/>
        </p:nvSpPr>
        <p:spPr bwMode="auto">
          <a:xfrm>
            <a:off x="1739904" y="25485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22"/>
          <p:cNvSpPr>
            <a:spLocks noChangeArrowheads="1"/>
          </p:cNvSpPr>
          <p:nvPr/>
        </p:nvSpPr>
        <p:spPr bwMode="auto">
          <a:xfrm>
            <a:off x="1739904" y="259300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23"/>
          <p:cNvSpPr>
            <a:spLocks noChangeArrowheads="1"/>
          </p:cNvSpPr>
          <p:nvPr/>
        </p:nvSpPr>
        <p:spPr bwMode="auto">
          <a:xfrm>
            <a:off x="1731963" y="2558084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24"/>
          <p:cNvSpPr>
            <a:spLocks noChangeArrowheads="1"/>
          </p:cNvSpPr>
          <p:nvPr/>
        </p:nvSpPr>
        <p:spPr bwMode="auto">
          <a:xfrm>
            <a:off x="1731963" y="2575546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25"/>
          <p:cNvSpPr>
            <a:spLocks noChangeArrowheads="1"/>
          </p:cNvSpPr>
          <p:nvPr/>
        </p:nvSpPr>
        <p:spPr bwMode="auto">
          <a:xfrm>
            <a:off x="1731963" y="2575546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1731963" y="2566021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227"/>
          <p:cNvSpPr>
            <a:spLocks noChangeArrowheads="1"/>
          </p:cNvSpPr>
          <p:nvPr/>
        </p:nvSpPr>
        <p:spPr bwMode="auto">
          <a:xfrm>
            <a:off x="1217613" y="3147046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28"/>
          <p:cNvSpPr>
            <a:spLocks noChangeArrowheads="1"/>
          </p:cNvSpPr>
          <p:nvPr/>
        </p:nvSpPr>
        <p:spPr bwMode="auto">
          <a:xfrm>
            <a:off x="2916241" y="3683618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29"/>
          <p:cNvSpPr>
            <a:spLocks noChangeArrowheads="1"/>
          </p:cNvSpPr>
          <p:nvPr/>
        </p:nvSpPr>
        <p:spPr bwMode="auto">
          <a:xfrm>
            <a:off x="2908304" y="3683618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30"/>
          <p:cNvSpPr>
            <a:spLocks noChangeArrowheads="1"/>
          </p:cNvSpPr>
          <p:nvPr/>
        </p:nvSpPr>
        <p:spPr bwMode="auto">
          <a:xfrm>
            <a:off x="2908304" y="378204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231"/>
          <p:cNvSpPr>
            <a:spLocks noChangeArrowheads="1"/>
          </p:cNvSpPr>
          <p:nvPr/>
        </p:nvSpPr>
        <p:spPr bwMode="auto">
          <a:xfrm>
            <a:off x="2898776" y="36915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32"/>
          <p:cNvSpPr>
            <a:spLocks noChangeArrowheads="1"/>
          </p:cNvSpPr>
          <p:nvPr/>
        </p:nvSpPr>
        <p:spPr bwMode="auto">
          <a:xfrm>
            <a:off x="2898776" y="37741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233"/>
          <p:cNvSpPr>
            <a:spLocks noChangeArrowheads="1"/>
          </p:cNvSpPr>
          <p:nvPr/>
        </p:nvSpPr>
        <p:spPr bwMode="auto">
          <a:xfrm>
            <a:off x="2890838" y="37010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34"/>
          <p:cNvSpPr>
            <a:spLocks noChangeArrowheads="1"/>
          </p:cNvSpPr>
          <p:nvPr/>
        </p:nvSpPr>
        <p:spPr bwMode="auto">
          <a:xfrm>
            <a:off x="2890838" y="37645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235"/>
          <p:cNvSpPr>
            <a:spLocks noChangeArrowheads="1"/>
          </p:cNvSpPr>
          <p:nvPr/>
        </p:nvSpPr>
        <p:spPr bwMode="auto">
          <a:xfrm>
            <a:off x="2881316" y="37106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236"/>
          <p:cNvSpPr>
            <a:spLocks noChangeArrowheads="1"/>
          </p:cNvSpPr>
          <p:nvPr/>
        </p:nvSpPr>
        <p:spPr bwMode="auto">
          <a:xfrm>
            <a:off x="2881316" y="37550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37"/>
          <p:cNvSpPr>
            <a:spLocks noChangeArrowheads="1"/>
          </p:cNvSpPr>
          <p:nvPr/>
        </p:nvSpPr>
        <p:spPr bwMode="auto">
          <a:xfrm>
            <a:off x="2873379" y="3718543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38"/>
          <p:cNvSpPr>
            <a:spLocks noChangeArrowheads="1"/>
          </p:cNvSpPr>
          <p:nvPr/>
        </p:nvSpPr>
        <p:spPr bwMode="auto">
          <a:xfrm>
            <a:off x="2873379" y="37375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239"/>
          <p:cNvSpPr>
            <a:spLocks noChangeArrowheads="1"/>
          </p:cNvSpPr>
          <p:nvPr/>
        </p:nvSpPr>
        <p:spPr bwMode="auto">
          <a:xfrm>
            <a:off x="2873379" y="373759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240"/>
          <p:cNvSpPr>
            <a:spLocks noChangeArrowheads="1"/>
          </p:cNvSpPr>
          <p:nvPr/>
        </p:nvSpPr>
        <p:spPr bwMode="auto">
          <a:xfrm>
            <a:off x="2873379" y="37280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241"/>
          <p:cNvSpPr>
            <a:spLocks noChangeArrowheads="1"/>
          </p:cNvSpPr>
          <p:nvPr/>
        </p:nvSpPr>
        <p:spPr bwMode="auto">
          <a:xfrm>
            <a:off x="2359026" y="3510584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42"/>
          <p:cNvSpPr>
            <a:spLocks noChangeShapeType="1"/>
          </p:cNvSpPr>
          <p:nvPr/>
        </p:nvSpPr>
        <p:spPr bwMode="auto">
          <a:xfrm>
            <a:off x="1722441" y="245806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243"/>
          <p:cNvSpPr>
            <a:spLocks noChangeShapeType="1"/>
          </p:cNvSpPr>
          <p:nvPr/>
        </p:nvSpPr>
        <p:spPr bwMode="auto">
          <a:xfrm>
            <a:off x="1782763" y="245807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244"/>
          <p:cNvSpPr>
            <a:spLocks noChangeShapeType="1"/>
          </p:cNvSpPr>
          <p:nvPr/>
        </p:nvSpPr>
        <p:spPr bwMode="auto">
          <a:xfrm>
            <a:off x="1722441" y="270254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45"/>
          <p:cNvSpPr>
            <a:spLocks noChangeShapeType="1"/>
          </p:cNvSpPr>
          <p:nvPr/>
        </p:nvSpPr>
        <p:spPr bwMode="auto">
          <a:xfrm>
            <a:off x="1208091" y="30756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46"/>
          <p:cNvSpPr>
            <a:spLocks noChangeShapeType="1"/>
          </p:cNvSpPr>
          <p:nvPr/>
        </p:nvSpPr>
        <p:spPr bwMode="auto">
          <a:xfrm>
            <a:off x="1268413" y="3075606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47"/>
          <p:cNvSpPr>
            <a:spLocks noChangeShapeType="1"/>
          </p:cNvSpPr>
          <p:nvPr/>
        </p:nvSpPr>
        <p:spPr bwMode="auto">
          <a:xfrm>
            <a:off x="1208091" y="33296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248"/>
          <p:cNvSpPr>
            <a:spLocks noChangeShapeType="1"/>
          </p:cNvSpPr>
          <p:nvPr/>
        </p:nvSpPr>
        <p:spPr bwMode="auto">
          <a:xfrm>
            <a:off x="2863851" y="361059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249"/>
          <p:cNvSpPr>
            <a:spLocks noChangeShapeType="1"/>
          </p:cNvSpPr>
          <p:nvPr/>
        </p:nvSpPr>
        <p:spPr bwMode="auto">
          <a:xfrm>
            <a:off x="2925763" y="3610596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250"/>
          <p:cNvSpPr>
            <a:spLocks noChangeShapeType="1"/>
          </p:cNvSpPr>
          <p:nvPr/>
        </p:nvSpPr>
        <p:spPr bwMode="auto">
          <a:xfrm>
            <a:off x="2863851" y="38550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251"/>
          <p:cNvSpPr>
            <a:spLocks noChangeShapeType="1"/>
          </p:cNvSpPr>
          <p:nvPr/>
        </p:nvSpPr>
        <p:spPr bwMode="auto">
          <a:xfrm>
            <a:off x="2349501" y="3447081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252"/>
          <p:cNvSpPr>
            <a:spLocks noChangeShapeType="1"/>
          </p:cNvSpPr>
          <p:nvPr/>
        </p:nvSpPr>
        <p:spPr bwMode="auto">
          <a:xfrm>
            <a:off x="2411413" y="3447081"/>
            <a:ext cx="0" cy="2365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253"/>
          <p:cNvSpPr>
            <a:spLocks noChangeShapeType="1"/>
          </p:cNvSpPr>
          <p:nvPr/>
        </p:nvSpPr>
        <p:spPr bwMode="auto">
          <a:xfrm>
            <a:off x="2349501" y="3683618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256"/>
          <p:cNvSpPr>
            <a:spLocks noChangeArrowheads="1"/>
          </p:cNvSpPr>
          <p:nvPr/>
        </p:nvSpPr>
        <p:spPr bwMode="auto">
          <a:xfrm>
            <a:off x="4398966" y="362805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257"/>
          <p:cNvSpPr>
            <a:spLocks noChangeArrowheads="1"/>
          </p:cNvSpPr>
          <p:nvPr/>
        </p:nvSpPr>
        <p:spPr bwMode="auto">
          <a:xfrm>
            <a:off x="4389441" y="362805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258"/>
          <p:cNvSpPr>
            <a:spLocks noChangeArrowheads="1"/>
          </p:cNvSpPr>
          <p:nvPr/>
        </p:nvSpPr>
        <p:spPr bwMode="auto">
          <a:xfrm>
            <a:off x="4389441" y="372807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59"/>
          <p:cNvSpPr>
            <a:spLocks noChangeArrowheads="1"/>
          </p:cNvSpPr>
          <p:nvPr/>
        </p:nvSpPr>
        <p:spPr bwMode="auto">
          <a:xfrm>
            <a:off x="4381501" y="363758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260"/>
          <p:cNvSpPr>
            <a:spLocks noChangeArrowheads="1"/>
          </p:cNvSpPr>
          <p:nvPr/>
        </p:nvSpPr>
        <p:spPr bwMode="auto">
          <a:xfrm>
            <a:off x="4381501" y="371854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261"/>
          <p:cNvSpPr>
            <a:spLocks noChangeArrowheads="1"/>
          </p:cNvSpPr>
          <p:nvPr/>
        </p:nvSpPr>
        <p:spPr bwMode="auto">
          <a:xfrm>
            <a:off x="4371976" y="364710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262"/>
          <p:cNvSpPr>
            <a:spLocks noChangeArrowheads="1"/>
          </p:cNvSpPr>
          <p:nvPr/>
        </p:nvSpPr>
        <p:spPr bwMode="auto">
          <a:xfrm>
            <a:off x="4371976" y="371060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263"/>
          <p:cNvSpPr>
            <a:spLocks noChangeArrowheads="1"/>
          </p:cNvSpPr>
          <p:nvPr/>
        </p:nvSpPr>
        <p:spPr bwMode="auto">
          <a:xfrm>
            <a:off x="4364041" y="365504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264"/>
          <p:cNvSpPr>
            <a:spLocks noChangeArrowheads="1"/>
          </p:cNvSpPr>
          <p:nvPr/>
        </p:nvSpPr>
        <p:spPr bwMode="auto">
          <a:xfrm>
            <a:off x="4364041" y="370108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265"/>
          <p:cNvSpPr>
            <a:spLocks noChangeArrowheads="1"/>
          </p:cNvSpPr>
          <p:nvPr/>
        </p:nvSpPr>
        <p:spPr bwMode="auto">
          <a:xfrm>
            <a:off x="4354516" y="3664568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266"/>
          <p:cNvSpPr>
            <a:spLocks noChangeArrowheads="1"/>
          </p:cNvSpPr>
          <p:nvPr/>
        </p:nvSpPr>
        <p:spPr bwMode="auto">
          <a:xfrm>
            <a:off x="4354516" y="3683621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267"/>
          <p:cNvSpPr>
            <a:spLocks noChangeArrowheads="1"/>
          </p:cNvSpPr>
          <p:nvPr/>
        </p:nvSpPr>
        <p:spPr bwMode="auto">
          <a:xfrm>
            <a:off x="4354516" y="3683618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268"/>
          <p:cNvSpPr>
            <a:spLocks noChangeArrowheads="1"/>
          </p:cNvSpPr>
          <p:nvPr/>
        </p:nvSpPr>
        <p:spPr bwMode="auto">
          <a:xfrm>
            <a:off x="4354516" y="367409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Oval 269"/>
          <p:cNvSpPr>
            <a:spLocks noChangeArrowheads="1"/>
          </p:cNvSpPr>
          <p:nvPr/>
        </p:nvSpPr>
        <p:spPr bwMode="auto">
          <a:xfrm>
            <a:off x="3840163" y="37550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270"/>
          <p:cNvSpPr>
            <a:spLocks noChangeArrowheads="1"/>
          </p:cNvSpPr>
          <p:nvPr/>
        </p:nvSpPr>
        <p:spPr bwMode="auto">
          <a:xfrm>
            <a:off x="5540379" y="3855068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271"/>
          <p:cNvSpPr>
            <a:spLocks noChangeArrowheads="1"/>
          </p:cNvSpPr>
          <p:nvPr/>
        </p:nvSpPr>
        <p:spPr bwMode="auto">
          <a:xfrm>
            <a:off x="5532441" y="385507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272"/>
          <p:cNvSpPr>
            <a:spLocks noChangeArrowheads="1"/>
          </p:cNvSpPr>
          <p:nvPr/>
        </p:nvSpPr>
        <p:spPr bwMode="auto">
          <a:xfrm>
            <a:off x="5532441" y="395508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273"/>
          <p:cNvSpPr>
            <a:spLocks noChangeArrowheads="1"/>
          </p:cNvSpPr>
          <p:nvPr/>
        </p:nvSpPr>
        <p:spPr bwMode="auto">
          <a:xfrm>
            <a:off x="5522913" y="386459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274"/>
          <p:cNvSpPr>
            <a:spLocks noChangeArrowheads="1"/>
          </p:cNvSpPr>
          <p:nvPr/>
        </p:nvSpPr>
        <p:spPr bwMode="auto">
          <a:xfrm>
            <a:off x="5522913" y="39455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275"/>
          <p:cNvSpPr>
            <a:spLocks noChangeArrowheads="1"/>
          </p:cNvSpPr>
          <p:nvPr/>
        </p:nvSpPr>
        <p:spPr bwMode="auto">
          <a:xfrm>
            <a:off x="5514976" y="3874118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276"/>
          <p:cNvSpPr>
            <a:spLocks noChangeArrowheads="1"/>
          </p:cNvSpPr>
          <p:nvPr/>
        </p:nvSpPr>
        <p:spPr bwMode="auto">
          <a:xfrm>
            <a:off x="5514976" y="3937618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277"/>
          <p:cNvSpPr>
            <a:spLocks noChangeArrowheads="1"/>
          </p:cNvSpPr>
          <p:nvPr/>
        </p:nvSpPr>
        <p:spPr bwMode="auto">
          <a:xfrm>
            <a:off x="5505454" y="38820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278"/>
          <p:cNvSpPr>
            <a:spLocks noChangeArrowheads="1"/>
          </p:cNvSpPr>
          <p:nvPr/>
        </p:nvSpPr>
        <p:spPr bwMode="auto">
          <a:xfrm>
            <a:off x="5505454" y="392809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279"/>
          <p:cNvSpPr>
            <a:spLocks noChangeArrowheads="1"/>
          </p:cNvSpPr>
          <p:nvPr/>
        </p:nvSpPr>
        <p:spPr bwMode="auto">
          <a:xfrm>
            <a:off x="5497516" y="3891581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280"/>
          <p:cNvSpPr>
            <a:spLocks noChangeArrowheads="1"/>
          </p:cNvSpPr>
          <p:nvPr/>
        </p:nvSpPr>
        <p:spPr bwMode="auto">
          <a:xfrm>
            <a:off x="5497516" y="3910634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281"/>
          <p:cNvSpPr>
            <a:spLocks noChangeArrowheads="1"/>
          </p:cNvSpPr>
          <p:nvPr/>
        </p:nvSpPr>
        <p:spPr bwMode="auto">
          <a:xfrm>
            <a:off x="5497516" y="3910631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282"/>
          <p:cNvSpPr>
            <a:spLocks noChangeArrowheads="1"/>
          </p:cNvSpPr>
          <p:nvPr/>
        </p:nvSpPr>
        <p:spPr bwMode="auto">
          <a:xfrm>
            <a:off x="5497516" y="390110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Oval 283"/>
          <p:cNvSpPr>
            <a:spLocks noChangeArrowheads="1"/>
          </p:cNvSpPr>
          <p:nvPr/>
        </p:nvSpPr>
        <p:spPr bwMode="auto">
          <a:xfrm>
            <a:off x="4991101" y="41995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284"/>
          <p:cNvSpPr>
            <a:spLocks noChangeShapeType="1"/>
          </p:cNvSpPr>
          <p:nvPr/>
        </p:nvSpPr>
        <p:spPr bwMode="auto">
          <a:xfrm>
            <a:off x="4354513" y="3564556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285"/>
          <p:cNvSpPr>
            <a:spLocks noChangeShapeType="1"/>
          </p:cNvSpPr>
          <p:nvPr/>
        </p:nvSpPr>
        <p:spPr bwMode="auto">
          <a:xfrm>
            <a:off x="4406901" y="3564559"/>
            <a:ext cx="0" cy="22701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286"/>
          <p:cNvSpPr>
            <a:spLocks noChangeShapeType="1"/>
          </p:cNvSpPr>
          <p:nvPr/>
        </p:nvSpPr>
        <p:spPr bwMode="auto">
          <a:xfrm>
            <a:off x="4354513" y="37915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287"/>
          <p:cNvSpPr>
            <a:spLocks noChangeShapeType="1"/>
          </p:cNvSpPr>
          <p:nvPr/>
        </p:nvSpPr>
        <p:spPr bwMode="auto">
          <a:xfrm>
            <a:off x="3840163" y="368361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288"/>
          <p:cNvSpPr>
            <a:spLocks noChangeShapeType="1"/>
          </p:cNvSpPr>
          <p:nvPr/>
        </p:nvSpPr>
        <p:spPr bwMode="auto">
          <a:xfrm>
            <a:off x="3892551" y="3683618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89"/>
          <p:cNvSpPr>
            <a:spLocks noChangeShapeType="1"/>
          </p:cNvSpPr>
          <p:nvPr/>
        </p:nvSpPr>
        <p:spPr bwMode="auto">
          <a:xfrm>
            <a:off x="3840163" y="393761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290"/>
          <p:cNvSpPr>
            <a:spLocks noChangeShapeType="1"/>
          </p:cNvSpPr>
          <p:nvPr/>
        </p:nvSpPr>
        <p:spPr bwMode="auto">
          <a:xfrm>
            <a:off x="5497516" y="378204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291"/>
          <p:cNvSpPr>
            <a:spLocks noChangeShapeType="1"/>
          </p:cNvSpPr>
          <p:nvPr/>
        </p:nvSpPr>
        <p:spPr bwMode="auto">
          <a:xfrm>
            <a:off x="5549901" y="3782046"/>
            <a:ext cx="0" cy="2460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292"/>
          <p:cNvSpPr>
            <a:spLocks noChangeShapeType="1"/>
          </p:cNvSpPr>
          <p:nvPr/>
        </p:nvSpPr>
        <p:spPr bwMode="auto">
          <a:xfrm>
            <a:off x="5497516" y="402810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293"/>
          <p:cNvSpPr>
            <a:spLocks noChangeShapeType="1"/>
          </p:cNvSpPr>
          <p:nvPr/>
        </p:nvSpPr>
        <p:spPr bwMode="auto">
          <a:xfrm>
            <a:off x="4983166" y="41281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294"/>
          <p:cNvSpPr>
            <a:spLocks noChangeShapeType="1"/>
          </p:cNvSpPr>
          <p:nvPr/>
        </p:nvSpPr>
        <p:spPr bwMode="auto">
          <a:xfrm>
            <a:off x="5043488" y="412812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295"/>
          <p:cNvSpPr>
            <a:spLocks noChangeShapeType="1"/>
          </p:cNvSpPr>
          <p:nvPr/>
        </p:nvSpPr>
        <p:spPr bwMode="auto">
          <a:xfrm>
            <a:off x="4983166" y="4372593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349"/>
          <p:cNvSpPr>
            <a:spLocks noChangeArrowheads="1"/>
          </p:cNvSpPr>
          <p:nvPr/>
        </p:nvSpPr>
        <p:spPr bwMode="auto">
          <a:xfrm>
            <a:off x="7150104" y="2820018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350"/>
          <p:cNvSpPr>
            <a:spLocks noChangeArrowheads="1"/>
          </p:cNvSpPr>
          <p:nvPr/>
        </p:nvSpPr>
        <p:spPr bwMode="auto">
          <a:xfrm>
            <a:off x="7140579" y="2820021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351"/>
          <p:cNvSpPr>
            <a:spLocks noChangeArrowheads="1"/>
          </p:cNvSpPr>
          <p:nvPr/>
        </p:nvSpPr>
        <p:spPr bwMode="auto">
          <a:xfrm>
            <a:off x="7140579" y="292003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52"/>
          <p:cNvSpPr>
            <a:spLocks noChangeArrowheads="1"/>
          </p:cNvSpPr>
          <p:nvPr/>
        </p:nvSpPr>
        <p:spPr bwMode="auto">
          <a:xfrm>
            <a:off x="7132638" y="2829546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353"/>
          <p:cNvSpPr>
            <a:spLocks noChangeArrowheads="1"/>
          </p:cNvSpPr>
          <p:nvPr/>
        </p:nvSpPr>
        <p:spPr bwMode="auto">
          <a:xfrm>
            <a:off x="7132638" y="2912093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354"/>
          <p:cNvSpPr>
            <a:spLocks noChangeArrowheads="1"/>
          </p:cNvSpPr>
          <p:nvPr/>
        </p:nvSpPr>
        <p:spPr bwMode="auto">
          <a:xfrm>
            <a:off x="7123113" y="2839071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355"/>
          <p:cNvSpPr>
            <a:spLocks noChangeArrowheads="1"/>
          </p:cNvSpPr>
          <p:nvPr/>
        </p:nvSpPr>
        <p:spPr bwMode="auto">
          <a:xfrm>
            <a:off x="7123113" y="2902571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356"/>
          <p:cNvSpPr>
            <a:spLocks noChangeArrowheads="1"/>
          </p:cNvSpPr>
          <p:nvPr/>
        </p:nvSpPr>
        <p:spPr bwMode="auto">
          <a:xfrm>
            <a:off x="7115179" y="2848593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357"/>
          <p:cNvSpPr>
            <a:spLocks noChangeArrowheads="1"/>
          </p:cNvSpPr>
          <p:nvPr/>
        </p:nvSpPr>
        <p:spPr bwMode="auto">
          <a:xfrm>
            <a:off x="7115179" y="2893046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358"/>
          <p:cNvSpPr>
            <a:spLocks noChangeArrowheads="1"/>
          </p:cNvSpPr>
          <p:nvPr/>
        </p:nvSpPr>
        <p:spPr bwMode="auto">
          <a:xfrm>
            <a:off x="7107238" y="2856531"/>
            <a:ext cx="103188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359"/>
          <p:cNvSpPr>
            <a:spLocks noChangeArrowheads="1"/>
          </p:cNvSpPr>
          <p:nvPr/>
        </p:nvSpPr>
        <p:spPr bwMode="auto">
          <a:xfrm>
            <a:off x="7107238" y="2875584"/>
            <a:ext cx="103188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360"/>
          <p:cNvSpPr>
            <a:spLocks noChangeArrowheads="1"/>
          </p:cNvSpPr>
          <p:nvPr/>
        </p:nvSpPr>
        <p:spPr bwMode="auto">
          <a:xfrm>
            <a:off x="7107238" y="2875581"/>
            <a:ext cx="1031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361"/>
          <p:cNvSpPr>
            <a:spLocks noChangeArrowheads="1"/>
          </p:cNvSpPr>
          <p:nvPr/>
        </p:nvSpPr>
        <p:spPr bwMode="auto">
          <a:xfrm>
            <a:off x="7107238" y="2866059"/>
            <a:ext cx="1031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Oval 362"/>
          <p:cNvSpPr>
            <a:spLocks noChangeArrowheads="1"/>
          </p:cNvSpPr>
          <p:nvPr/>
        </p:nvSpPr>
        <p:spPr bwMode="auto">
          <a:xfrm>
            <a:off x="6592888" y="2939084"/>
            <a:ext cx="95250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363"/>
          <p:cNvSpPr>
            <a:spLocks noChangeArrowheads="1"/>
          </p:cNvSpPr>
          <p:nvPr/>
        </p:nvSpPr>
        <p:spPr bwMode="auto">
          <a:xfrm>
            <a:off x="8291516" y="3110531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364"/>
          <p:cNvSpPr>
            <a:spLocks noChangeArrowheads="1"/>
          </p:cNvSpPr>
          <p:nvPr/>
        </p:nvSpPr>
        <p:spPr bwMode="auto">
          <a:xfrm>
            <a:off x="8283579" y="311053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 365"/>
          <p:cNvSpPr>
            <a:spLocks noChangeArrowheads="1"/>
          </p:cNvSpPr>
          <p:nvPr/>
        </p:nvSpPr>
        <p:spPr bwMode="auto">
          <a:xfrm>
            <a:off x="8283579" y="321054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366"/>
          <p:cNvSpPr>
            <a:spLocks noChangeArrowheads="1"/>
          </p:cNvSpPr>
          <p:nvPr/>
        </p:nvSpPr>
        <p:spPr bwMode="auto">
          <a:xfrm>
            <a:off x="8274051" y="3120059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367"/>
          <p:cNvSpPr>
            <a:spLocks noChangeArrowheads="1"/>
          </p:cNvSpPr>
          <p:nvPr/>
        </p:nvSpPr>
        <p:spPr bwMode="auto">
          <a:xfrm>
            <a:off x="8274051" y="32026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368"/>
          <p:cNvSpPr>
            <a:spLocks noChangeArrowheads="1"/>
          </p:cNvSpPr>
          <p:nvPr/>
        </p:nvSpPr>
        <p:spPr bwMode="auto">
          <a:xfrm>
            <a:off x="8266113" y="31295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ectangle 369"/>
          <p:cNvSpPr>
            <a:spLocks noChangeArrowheads="1"/>
          </p:cNvSpPr>
          <p:nvPr/>
        </p:nvSpPr>
        <p:spPr bwMode="auto">
          <a:xfrm>
            <a:off x="8266113" y="319308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370"/>
          <p:cNvSpPr>
            <a:spLocks noChangeArrowheads="1"/>
          </p:cNvSpPr>
          <p:nvPr/>
        </p:nvSpPr>
        <p:spPr bwMode="auto">
          <a:xfrm>
            <a:off x="8256591" y="31391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371"/>
          <p:cNvSpPr>
            <a:spLocks noChangeArrowheads="1"/>
          </p:cNvSpPr>
          <p:nvPr/>
        </p:nvSpPr>
        <p:spPr bwMode="auto">
          <a:xfrm>
            <a:off x="8256591" y="3183559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372"/>
          <p:cNvSpPr>
            <a:spLocks noChangeArrowheads="1"/>
          </p:cNvSpPr>
          <p:nvPr/>
        </p:nvSpPr>
        <p:spPr bwMode="auto">
          <a:xfrm>
            <a:off x="8248654" y="3147043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373"/>
          <p:cNvSpPr>
            <a:spLocks noChangeArrowheads="1"/>
          </p:cNvSpPr>
          <p:nvPr/>
        </p:nvSpPr>
        <p:spPr bwMode="auto">
          <a:xfrm>
            <a:off x="8248654" y="31660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374"/>
          <p:cNvSpPr>
            <a:spLocks noChangeArrowheads="1"/>
          </p:cNvSpPr>
          <p:nvPr/>
        </p:nvSpPr>
        <p:spPr bwMode="auto">
          <a:xfrm>
            <a:off x="8248654" y="3166093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Rectangle 375"/>
          <p:cNvSpPr>
            <a:spLocks noChangeArrowheads="1"/>
          </p:cNvSpPr>
          <p:nvPr/>
        </p:nvSpPr>
        <p:spPr bwMode="auto">
          <a:xfrm>
            <a:off x="8248654" y="31565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376"/>
          <p:cNvSpPr>
            <a:spLocks noChangeArrowheads="1"/>
          </p:cNvSpPr>
          <p:nvPr/>
        </p:nvSpPr>
        <p:spPr bwMode="auto">
          <a:xfrm>
            <a:off x="7734301" y="3683621"/>
            <a:ext cx="95250" cy="98425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Line 377"/>
          <p:cNvSpPr>
            <a:spLocks noChangeShapeType="1"/>
          </p:cNvSpPr>
          <p:nvPr/>
        </p:nvSpPr>
        <p:spPr bwMode="auto">
          <a:xfrm>
            <a:off x="7097716" y="27485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378"/>
          <p:cNvSpPr>
            <a:spLocks noChangeShapeType="1"/>
          </p:cNvSpPr>
          <p:nvPr/>
        </p:nvSpPr>
        <p:spPr bwMode="auto">
          <a:xfrm>
            <a:off x="7158038" y="2748581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379"/>
          <p:cNvSpPr>
            <a:spLocks noChangeShapeType="1"/>
          </p:cNvSpPr>
          <p:nvPr/>
        </p:nvSpPr>
        <p:spPr bwMode="auto">
          <a:xfrm>
            <a:off x="7097716" y="30025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380"/>
          <p:cNvSpPr>
            <a:spLocks noChangeShapeType="1"/>
          </p:cNvSpPr>
          <p:nvPr/>
        </p:nvSpPr>
        <p:spPr bwMode="auto">
          <a:xfrm>
            <a:off x="6583366" y="28660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381"/>
          <p:cNvSpPr>
            <a:spLocks noChangeShapeType="1"/>
          </p:cNvSpPr>
          <p:nvPr/>
        </p:nvSpPr>
        <p:spPr bwMode="auto">
          <a:xfrm>
            <a:off x="6643688" y="2866056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382"/>
          <p:cNvSpPr>
            <a:spLocks noChangeShapeType="1"/>
          </p:cNvSpPr>
          <p:nvPr/>
        </p:nvSpPr>
        <p:spPr bwMode="auto">
          <a:xfrm>
            <a:off x="6583366" y="31200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383"/>
          <p:cNvSpPr>
            <a:spLocks noChangeShapeType="1"/>
          </p:cNvSpPr>
          <p:nvPr/>
        </p:nvSpPr>
        <p:spPr bwMode="auto">
          <a:xfrm>
            <a:off x="8239126" y="303909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384"/>
          <p:cNvSpPr>
            <a:spLocks noChangeShapeType="1"/>
          </p:cNvSpPr>
          <p:nvPr/>
        </p:nvSpPr>
        <p:spPr bwMode="auto">
          <a:xfrm>
            <a:off x="8301038" y="3039096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385"/>
          <p:cNvSpPr>
            <a:spLocks noChangeShapeType="1"/>
          </p:cNvSpPr>
          <p:nvPr/>
        </p:nvSpPr>
        <p:spPr bwMode="auto">
          <a:xfrm>
            <a:off x="8239126" y="32835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386"/>
          <p:cNvSpPr>
            <a:spLocks noChangeShapeType="1"/>
          </p:cNvSpPr>
          <p:nvPr/>
        </p:nvSpPr>
        <p:spPr bwMode="auto">
          <a:xfrm>
            <a:off x="7724776" y="3620118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387"/>
          <p:cNvSpPr>
            <a:spLocks noChangeShapeType="1"/>
          </p:cNvSpPr>
          <p:nvPr/>
        </p:nvSpPr>
        <p:spPr bwMode="auto">
          <a:xfrm>
            <a:off x="7786688" y="362012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388"/>
          <p:cNvSpPr>
            <a:spLocks noChangeShapeType="1"/>
          </p:cNvSpPr>
          <p:nvPr/>
        </p:nvSpPr>
        <p:spPr bwMode="auto">
          <a:xfrm>
            <a:off x="7724776" y="3864593"/>
            <a:ext cx="1222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391"/>
          <p:cNvSpPr>
            <a:spLocks noChangeArrowheads="1"/>
          </p:cNvSpPr>
          <p:nvPr/>
        </p:nvSpPr>
        <p:spPr bwMode="auto">
          <a:xfrm>
            <a:off x="9774241" y="3420093"/>
            <a:ext cx="1746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392"/>
          <p:cNvSpPr>
            <a:spLocks noChangeArrowheads="1"/>
          </p:cNvSpPr>
          <p:nvPr/>
        </p:nvSpPr>
        <p:spPr bwMode="auto">
          <a:xfrm>
            <a:off x="9764716" y="3420093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393"/>
          <p:cNvSpPr>
            <a:spLocks noChangeArrowheads="1"/>
          </p:cNvSpPr>
          <p:nvPr/>
        </p:nvSpPr>
        <p:spPr bwMode="auto">
          <a:xfrm>
            <a:off x="9764716" y="3520106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394"/>
          <p:cNvSpPr>
            <a:spLocks noChangeArrowheads="1"/>
          </p:cNvSpPr>
          <p:nvPr/>
        </p:nvSpPr>
        <p:spPr bwMode="auto">
          <a:xfrm>
            <a:off x="9756776" y="342803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395"/>
          <p:cNvSpPr>
            <a:spLocks noChangeArrowheads="1"/>
          </p:cNvSpPr>
          <p:nvPr/>
        </p:nvSpPr>
        <p:spPr bwMode="auto">
          <a:xfrm>
            <a:off x="9756776" y="351058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396"/>
          <p:cNvSpPr>
            <a:spLocks noChangeArrowheads="1"/>
          </p:cNvSpPr>
          <p:nvPr/>
        </p:nvSpPr>
        <p:spPr bwMode="auto">
          <a:xfrm>
            <a:off x="9747251" y="343755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397"/>
          <p:cNvSpPr>
            <a:spLocks noChangeArrowheads="1"/>
          </p:cNvSpPr>
          <p:nvPr/>
        </p:nvSpPr>
        <p:spPr bwMode="auto">
          <a:xfrm>
            <a:off x="9747251" y="350105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398"/>
          <p:cNvSpPr>
            <a:spLocks noChangeArrowheads="1"/>
          </p:cNvSpPr>
          <p:nvPr/>
        </p:nvSpPr>
        <p:spPr bwMode="auto">
          <a:xfrm>
            <a:off x="9739316" y="344708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399"/>
          <p:cNvSpPr>
            <a:spLocks noChangeArrowheads="1"/>
          </p:cNvSpPr>
          <p:nvPr/>
        </p:nvSpPr>
        <p:spPr bwMode="auto">
          <a:xfrm>
            <a:off x="9739316" y="3493118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400"/>
          <p:cNvSpPr>
            <a:spLocks noChangeArrowheads="1"/>
          </p:cNvSpPr>
          <p:nvPr/>
        </p:nvSpPr>
        <p:spPr bwMode="auto">
          <a:xfrm>
            <a:off x="9729791" y="3456609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401"/>
          <p:cNvSpPr>
            <a:spLocks noChangeArrowheads="1"/>
          </p:cNvSpPr>
          <p:nvPr/>
        </p:nvSpPr>
        <p:spPr bwMode="auto">
          <a:xfrm>
            <a:off x="9729791" y="3474068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402"/>
          <p:cNvSpPr>
            <a:spLocks noChangeArrowheads="1"/>
          </p:cNvSpPr>
          <p:nvPr/>
        </p:nvSpPr>
        <p:spPr bwMode="auto">
          <a:xfrm>
            <a:off x="9729791" y="3474071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403"/>
          <p:cNvSpPr>
            <a:spLocks noChangeArrowheads="1"/>
          </p:cNvSpPr>
          <p:nvPr/>
        </p:nvSpPr>
        <p:spPr bwMode="auto">
          <a:xfrm>
            <a:off x="9729791" y="3464546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404"/>
          <p:cNvSpPr>
            <a:spLocks noChangeArrowheads="1"/>
          </p:cNvSpPr>
          <p:nvPr/>
        </p:nvSpPr>
        <p:spPr bwMode="auto">
          <a:xfrm>
            <a:off x="9215438" y="3764584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405"/>
          <p:cNvSpPr>
            <a:spLocks noChangeArrowheads="1"/>
          </p:cNvSpPr>
          <p:nvPr/>
        </p:nvSpPr>
        <p:spPr bwMode="auto">
          <a:xfrm>
            <a:off x="10915654" y="3764581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406"/>
          <p:cNvSpPr>
            <a:spLocks noChangeArrowheads="1"/>
          </p:cNvSpPr>
          <p:nvPr/>
        </p:nvSpPr>
        <p:spPr bwMode="auto">
          <a:xfrm>
            <a:off x="10907716" y="376458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407"/>
          <p:cNvSpPr>
            <a:spLocks noChangeArrowheads="1"/>
          </p:cNvSpPr>
          <p:nvPr/>
        </p:nvSpPr>
        <p:spPr bwMode="auto">
          <a:xfrm>
            <a:off x="10907716" y="3864596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408"/>
          <p:cNvSpPr>
            <a:spLocks noChangeArrowheads="1"/>
          </p:cNvSpPr>
          <p:nvPr/>
        </p:nvSpPr>
        <p:spPr bwMode="auto">
          <a:xfrm>
            <a:off x="10898188" y="3774106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409"/>
          <p:cNvSpPr>
            <a:spLocks noChangeArrowheads="1"/>
          </p:cNvSpPr>
          <p:nvPr/>
        </p:nvSpPr>
        <p:spPr bwMode="auto">
          <a:xfrm>
            <a:off x="10898188" y="3855071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410"/>
          <p:cNvSpPr>
            <a:spLocks noChangeArrowheads="1"/>
          </p:cNvSpPr>
          <p:nvPr/>
        </p:nvSpPr>
        <p:spPr bwMode="auto">
          <a:xfrm>
            <a:off x="10890251" y="3782046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Rectangle 411"/>
          <p:cNvSpPr>
            <a:spLocks noChangeArrowheads="1"/>
          </p:cNvSpPr>
          <p:nvPr/>
        </p:nvSpPr>
        <p:spPr bwMode="auto">
          <a:xfrm>
            <a:off x="10890251" y="3845546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Rectangle 412"/>
          <p:cNvSpPr>
            <a:spLocks noChangeArrowheads="1"/>
          </p:cNvSpPr>
          <p:nvPr/>
        </p:nvSpPr>
        <p:spPr bwMode="auto">
          <a:xfrm>
            <a:off x="10880729" y="3791571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Rectangle 413"/>
          <p:cNvSpPr>
            <a:spLocks noChangeArrowheads="1"/>
          </p:cNvSpPr>
          <p:nvPr/>
        </p:nvSpPr>
        <p:spPr bwMode="auto">
          <a:xfrm>
            <a:off x="10880729" y="3837606"/>
            <a:ext cx="8731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Rectangle 414"/>
          <p:cNvSpPr>
            <a:spLocks noChangeArrowheads="1"/>
          </p:cNvSpPr>
          <p:nvPr/>
        </p:nvSpPr>
        <p:spPr bwMode="auto">
          <a:xfrm>
            <a:off x="10872791" y="3801096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Rectangle 415"/>
          <p:cNvSpPr>
            <a:spLocks noChangeArrowheads="1"/>
          </p:cNvSpPr>
          <p:nvPr/>
        </p:nvSpPr>
        <p:spPr bwMode="auto">
          <a:xfrm>
            <a:off x="10872791" y="3818556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Rectangle 416"/>
          <p:cNvSpPr>
            <a:spLocks noChangeArrowheads="1"/>
          </p:cNvSpPr>
          <p:nvPr/>
        </p:nvSpPr>
        <p:spPr bwMode="auto">
          <a:xfrm>
            <a:off x="10872791" y="381855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417"/>
          <p:cNvSpPr>
            <a:spLocks noChangeArrowheads="1"/>
          </p:cNvSpPr>
          <p:nvPr/>
        </p:nvSpPr>
        <p:spPr bwMode="auto">
          <a:xfrm>
            <a:off x="10872791" y="3810618"/>
            <a:ext cx="10477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Oval 418"/>
          <p:cNvSpPr>
            <a:spLocks noChangeArrowheads="1"/>
          </p:cNvSpPr>
          <p:nvPr/>
        </p:nvSpPr>
        <p:spPr bwMode="auto">
          <a:xfrm>
            <a:off x="10366376" y="4009059"/>
            <a:ext cx="96838" cy="100013"/>
          </a:xfrm>
          <a:prstGeom prst="ellipse">
            <a:avLst/>
          </a:prstGeom>
          <a:noFill/>
          <a:ln w="7938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419"/>
          <p:cNvSpPr>
            <a:spLocks noChangeShapeType="1"/>
          </p:cNvSpPr>
          <p:nvPr/>
        </p:nvSpPr>
        <p:spPr bwMode="auto">
          <a:xfrm>
            <a:off x="9729788" y="3347068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420"/>
          <p:cNvSpPr>
            <a:spLocks noChangeShapeType="1"/>
          </p:cNvSpPr>
          <p:nvPr/>
        </p:nvSpPr>
        <p:spPr bwMode="auto">
          <a:xfrm>
            <a:off x="9782176" y="3347071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421"/>
          <p:cNvSpPr>
            <a:spLocks noChangeShapeType="1"/>
          </p:cNvSpPr>
          <p:nvPr/>
        </p:nvSpPr>
        <p:spPr bwMode="auto">
          <a:xfrm>
            <a:off x="9729788" y="3591543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422"/>
          <p:cNvSpPr>
            <a:spLocks noChangeShapeType="1"/>
          </p:cNvSpPr>
          <p:nvPr/>
        </p:nvSpPr>
        <p:spPr bwMode="auto">
          <a:xfrm>
            <a:off x="9215438" y="3701081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423"/>
          <p:cNvSpPr>
            <a:spLocks noChangeShapeType="1"/>
          </p:cNvSpPr>
          <p:nvPr/>
        </p:nvSpPr>
        <p:spPr bwMode="auto">
          <a:xfrm>
            <a:off x="9267826" y="3701084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424"/>
          <p:cNvSpPr>
            <a:spLocks noChangeShapeType="1"/>
          </p:cNvSpPr>
          <p:nvPr/>
        </p:nvSpPr>
        <p:spPr bwMode="auto">
          <a:xfrm>
            <a:off x="9215438" y="3945556"/>
            <a:ext cx="1143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25"/>
          <p:cNvSpPr>
            <a:spLocks noChangeShapeType="1"/>
          </p:cNvSpPr>
          <p:nvPr/>
        </p:nvSpPr>
        <p:spPr bwMode="auto">
          <a:xfrm>
            <a:off x="10872791" y="3701081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426"/>
          <p:cNvSpPr>
            <a:spLocks noChangeShapeType="1"/>
          </p:cNvSpPr>
          <p:nvPr/>
        </p:nvSpPr>
        <p:spPr bwMode="auto">
          <a:xfrm>
            <a:off x="10925176" y="3701084"/>
            <a:ext cx="0" cy="2444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427"/>
          <p:cNvSpPr>
            <a:spLocks noChangeShapeType="1"/>
          </p:cNvSpPr>
          <p:nvPr/>
        </p:nvSpPr>
        <p:spPr bwMode="auto">
          <a:xfrm>
            <a:off x="10872791" y="3945556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428"/>
          <p:cNvSpPr>
            <a:spLocks noChangeShapeType="1"/>
          </p:cNvSpPr>
          <p:nvPr/>
        </p:nvSpPr>
        <p:spPr bwMode="auto">
          <a:xfrm>
            <a:off x="10358441" y="39376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429"/>
          <p:cNvSpPr>
            <a:spLocks noChangeShapeType="1"/>
          </p:cNvSpPr>
          <p:nvPr/>
        </p:nvSpPr>
        <p:spPr bwMode="auto">
          <a:xfrm>
            <a:off x="10418763" y="3937618"/>
            <a:ext cx="0" cy="25400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430"/>
          <p:cNvSpPr>
            <a:spLocks noChangeShapeType="1"/>
          </p:cNvSpPr>
          <p:nvPr/>
        </p:nvSpPr>
        <p:spPr bwMode="auto">
          <a:xfrm>
            <a:off x="10358441" y="4191618"/>
            <a:ext cx="1127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447"/>
          <p:cNvSpPr>
            <a:spLocks noChangeShapeType="1"/>
          </p:cNvSpPr>
          <p:nvPr/>
        </p:nvSpPr>
        <p:spPr bwMode="auto">
          <a:xfrm>
            <a:off x="11360151" y="4382118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448"/>
          <p:cNvSpPr>
            <a:spLocks noChangeShapeType="1"/>
          </p:cNvSpPr>
          <p:nvPr/>
        </p:nvSpPr>
        <p:spPr bwMode="auto">
          <a:xfrm>
            <a:off x="11360151" y="342803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449"/>
          <p:cNvSpPr>
            <a:spLocks noChangeShapeType="1"/>
          </p:cNvSpPr>
          <p:nvPr/>
        </p:nvSpPr>
        <p:spPr bwMode="auto">
          <a:xfrm>
            <a:off x="11360151" y="247553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Rectangle 452"/>
          <p:cNvSpPr>
            <a:spLocks noChangeArrowheads="1"/>
          </p:cNvSpPr>
          <p:nvPr/>
        </p:nvSpPr>
        <p:spPr bwMode="auto">
          <a:xfrm>
            <a:off x="11464926" y="42900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rgbClr val="0000FF"/>
                </a:solidFill>
              </a:rPr>
              <a:t>2</a:t>
            </a:r>
            <a:endParaRPr lang="en-US" altLang="en-US" dirty="0"/>
          </a:p>
        </p:txBody>
      </p:sp>
      <p:sp>
        <p:nvSpPr>
          <p:cNvPr id="187" name="Rectangle 453"/>
          <p:cNvSpPr>
            <a:spLocks noChangeArrowheads="1"/>
          </p:cNvSpPr>
          <p:nvPr/>
        </p:nvSpPr>
        <p:spPr bwMode="auto">
          <a:xfrm>
            <a:off x="11464926" y="33375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3</a:t>
            </a:r>
            <a:endParaRPr lang="en-US" altLang="en-US"/>
          </a:p>
        </p:txBody>
      </p:sp>
      <p:sp>
        <p:nvSpPr>
          <p:cNvPr id="188" name="Rectangle 454"/>
          <p:cNvSpPr>
            <a:spLocks noChangeArrowheads="1"/>
          </p:cNvSpPr>
          <p:nvPr/>
        </p:nvSpPr>
        <p:spPr bwMode="auto">
          <a:xfrm>
            <a:off x="11464926" y="2385043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4</a:t>
            </a:r>
            <a:endParaRPr lang="en-US" altLang="en-US"/>
          </a:p>
        </p:txBody>
      </p:sp>
      <p:sp>
        <p:nvSpPr>
          <p:cNvPr id="190" name="Rectangle 457"/>
          <p:cNvSpPr>
            <a:spLocks noChangeArrowheads="1"/>
          </p:cNvSpPr>
          <p:nvPr/>
        </p:nvSpPr>
        <p:spPr bwMode="auto">
          <a:xfrm rot="5400000">
            <a:off x="10786441" y="3281837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202" name="Line 353"/>
          <p:cNvSpPr>
            <a:spLocks noChangeShapeType="1"/>
          </p:cNvSpPr>
          <p:nvPr/>
        </p:nvSpPr>
        <p:spPr bwMode="auto">
          <a:xfrm flipV="1">
            <a:off x="1319215" y="2600946"/>
            <a:ext cx="422436" cy="60166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353"/>
          <p:cNvSpPr>
            <a:spLocks noChangeShapeType="1"/>
          </p:cNvSpPr>
          <p:nvPr/>
        </p:nvSpPr>
        <p:spPr bwMode="auto">
          <a:xfrm>
            <a:off x="1825629" y="2575545"/>
            <a:ext cx="533399" cy="98901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353"/>
          <p:cNvSpPr>
            <a:spLocks noChangeShapeType="1"/>
          </p:cNvSpPr>
          <p:nvPr/>
        </p:nvSpPr>
        <p:spPr bwMode="auto">
          <a:xfrm>
            <a:off x="2452691" y="3564558"/>
            <a:ext cx="436561" cy="18097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353"/>
          <p:cNvSpPr>
            <a:spLocks noChangeShapeType="1"/>
          </p:cNvSpPr>
          <p:nvPr/>
        </p:nvSpPr>
        <p:spPr bwMode="auto">
          <a:xfrm flipV="1">
            <a:off x="3940177" y="3691555"/>
            <a:ext cx="419261" cy="10953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353"/>
          <p:cNvSpPr>
            <a:spLocks noChangeShapeType="1"/>
          </p:cNvSpPr>
          <p:nvPr/>
        </p:nvSpPr>
        <p:spPr bwMode="auto">
          <a:xfrm>
            <a:off x="4448337" y="3691556"/>
            <a:ext cx="542764" cy="55659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353"/>
          <p:cNvSpPr>
            <a:spLocks noChangeShapeType="1"/>
          </p:cNvSpPr>
          <p:nvPr/>
        </p:nvSpPr>
        <p:spPr bwMode="auto">
          <a:xfrm flipH="1">
            <a:off x="5086352" y="3910631"/>
            <a:ext cx="430211" cy="34704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353"/>
          <p:cNvSpPr>
            <a:spLocks noChangeShapeType="1"/>
          </p:cNvSpPr>
          <p:nvPr/>
        </p:nvSpPr>
        <p:spPr bwMode="auto">
          <a:xfrm flipH="1">
            <a:off x="6694491" y="2875584"/>
            <a:ext cx="422435" cy="10794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353"/>
          <p:cNvSpPr>
            <a:spLocks noChangeShapeType="1"/>
          </p:cNvSpPr>
          <p:nvPr/>
        </p:nvSpPr>
        <p:spPr bwMode="auto">
          <a:xfrm flipH="1" flipV="1">
            <a:off x="7208679" y="2873970"/>
            <a:ext cx="527209" cy="86362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353"/>
          <p:cNvSpPr>
            <a:spLocks noChangeShapeType="1"/>
          </p:cNvSpPr>
          <p:nvPr/>
        </p:nvSpPr>
        <p:spPr bwMode="auto">
          <a:xfrm flipH="1">
            <a:off x="7834475" y="3166093"/>
            <a:ext cx="417510" cy="5714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353"/>
          <p:cNvSpPr>
            <a:spLocks noChangeShapeType="1"/>
          </p:cNvSpPr>
          <p:nvPr/>
        </p:nvSpPr>
        <p:spPr bwMode="auto">
          <a:xfrm flipH="1">
            <a:off x="9320213" y="3482008"/>
            <a:ext cx="417512" cy="33655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353"/>
          <p:cNvSpPr>
            <a:spLocks noChangeShapeType="1"/>
          </p:cNvSpPr>
          <p:nvPr/>
        </p:nvSpPr>
        <p:spPr bwMode="auto">
          <a:xfrm flipH="1" flipV="1">
            <a:off x="9827421" y="3469481"/>
            <a:ext cx="532767" cy="59302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353"/>
          <p:cNvSpPr>
            <a:spLocks noChangeShapeType="1"/>
          </p:cNvSpPr>
          <p:nvPr/>
        </p:nvSpPr>
        <p:spPr bwMode="auto">
          <a:xfrm flipH="1">
            <a:off x="10463213" y="3823494"/>
            <a:ext cx="416082" cy="24130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492835" y="3850308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4349595" y="362084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2870123" y="3678065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728159" y="2518587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100728" y="281511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8240868" y="3097975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9725026" y="3411821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0869615" y="3752603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10351432" y="1143000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2- </a:t>
            </a:r>
            <a:r>
              <a:rPr lang="en-US" dirty="0" err="1"/>
              <a:t>RaceGen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844048" y="7309338"/>
            <a:ext cx="8514393" cy="5158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59BAB-06A3-6746-9E93-E237FE70B1E3}"/>
              </a:ext>
            </a:extLst>
          </p:cNvPr>
          <p:cNvGrpSpPr/>
          <p:nvPr/>
        </p:nvGrpSpPr>
        <p:grpSpPr>
          <a:xfrm>
            <a:off x="4041778" y="2458068"/>
            <a:ext cx="1877108" cy="788988"/>
            <a:chOff x="4041778" y="1315068"/>
            <a:chExt cx="1877108" cy="788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A6541E4-B1F3-FB4A-92AA-31FCA52BFE4A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224" name="Group 223"/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226" name="Rectangle 68"/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227" name="Rectangle 70"/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Rectangle 72"/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73"/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30" name="Rectangle 74"/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231" name="Oval 230"/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45"/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73"/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234" name="Rectangle 74"/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54582B-539F-424C-B0A5-0F6A096CA4AB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250DAEC-E519-E246-A83E-93F64B4DC085}"/>
              </a:ext>
            </a:extLst>
          </p:cNvPr>
          <p:cNvGrpSpPr/>
          <p:nvPr/>
        </p:nvGrpSpPr>
        <p:grpSpPr>
          <a:xfrm>
            <a:off x="9408730" y="2462037"/>
            <a:ext cx="1877108" cy="788988"/>
            <a:chOff x="4041778" y="1315068"/>
            <a:chExt cx="1877108" cy="78898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3FD5B7F-E773-734A-A8BD-84D745D63B35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03BFBCA9-66A6-274D-A59C-47D1887D36EA}"/>
                  </a:ext>
                </a:extLst>
              </p:cNvPr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256" name="Rectangle 68">
                  <a:extLst>
                    <a:ext uri="{FF2B5EF4-FFF2-40B4-BE49-F238E27FC236}">
                      <a16:creationId xmlns:a16="http://schemas.microsoft.com/office/drawing/2014/main" id="{75B37EAB-58E9-CC4B-B1DA-DE217D29D3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257" name="Rectangle 70">
                  <a:extLst>
                    <a:ext uri="{FF2B5EF4-FFF2-40B4-BE49-F238E27FC236}">
                      <a16:creationId xmlns:a16="http://schemas.microsoft.com/office/drawing/2014/main" id="{9CFBAA66-5D76-1741-843B-56429E140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72">
                  <a:extLst>
                    <a:ext uri="{FF2B5EF4-FFF2-40B4-BE49-F238E27FC236}">
                      <a16:creationId xmlns:a16="http://schemas.microsoft.com/office/drawing/2014/main" id="{DE23DA35-FAAA-4B44-A483-60B6D4928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73">
                  <a:extLst>
                    <a:ext uri="{FF2B5EF4-FFF2-40B4-BE49-F238E27FC236}">
                      <a16:creationId xmlns:a16="http://schemas.microsoft.com/office/drawing/2014/main" id="{A5C32B0E-9E37-F746-8B56-D68E7A2B4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60" name="Rectangle 74">
                  <a:extLst>
                    <a:ext uri="{FF2B5EF4-FFF2-40B4-BE49-F238E27FC236}">
                      <a16:creationId xmlns:a16="http://schemas.microsoft.com/office/drawing/2014/main" id="{5482C78B-2A75-BF4F-A23D-FD22BA0CA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1B0A101D-481B-C24D-B21D-AEFA334E7A13}"/>
                  </a:ext>
                </a:extLst>
              </p:cNvPr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45">
                <a:extLst>
                  <a:ext uri="{FF2B5EF4-FFF2-40B4-BE49-F238E27FC236}">
                    <a16:creationId xmlns:a16="http://schemas.microsoft.com/office/drawing/2014/main" id="{44959A2D-78AB-EE4D-ADD6-C593EDBA1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73">
                <a:extLst>
                  <a:ext uri="{FF2B5EF4-FFF2-40B4-BE49-F238E27FC236}">
                    <a16:creationId xmlns:a16="http://schemas.microsoft.com/office/drawing/2014/main" id="{6E08BA26-7455-EB4F-B758-2FF16C108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255" name="Rectangle 74">
                <a:extLst>
                  <a:ext uri="{FF2B5EF4-FFF2-40B4-BE49-F238E27FC236}">
                    <a16:creationId xmlns:a16="http://schemas.microsoft.com/office/drawing/2014/main" id="{46E39578-0D71-2E48-8ED3-8B596453B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22E1C5F-F4C2-9548-BAC3-A2AE3872F371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1" name="Rectangle 241">
            <a:extLst>
              <a:ext uri="{FF2B5EF4-FFF2-40B4-BE49-F238E27FC236}">
                <a16:creationId xmlns:a16="http://schemas.microsoft.com/office/drawing/2014/main" id="{E8588663-02EE-3143-94A8-D0E595D5EBE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6400" y="3190058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182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CDD727C-F957-9D44-B0A7-39928584F984}"/>
              </a:ext>
            </a:extLst>
          </p:cNvPr>
          <p:cNvGrpSpPr/>
          <p:nvPr/>
        </p:nvGrpSpPr>
        <p:grpSpPr>
          <a:xfrm>
            <a:off x="0" y="21444"/>
            <a:ext cx="11511807" cy="9122556"/>
            <a:chOff x="0" y="21444"/>
            <a:chExt cx="11511807" cy="91225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C23160-9D91-CF4D-B601-9BE74CF359FF}"/>
                </a:ext>
              </a:extLst>
            </p:cNvPr>
            <p:cNvSpPr txBox="1"/>
            <p:nvPr/>
          </p:nvSpPr>
          <p:spPr>
            <a:xfrm>
              <a:off x="7417714" y="377646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Gender categorization task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10B668-53BE-5349-B75D-E124E1E8A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4086" y="748690"/>
              <a:ext cx="6092105" cy="37743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53B127-1E3A-F247-87B1-5316DEF9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191" y="5369680"/>
              <a:ext cx="6101616" cy="37743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774908-0B00-C543-9E27-D5A67583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48691"/>
              <a:ext cx="6096001" cy="37743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F4D989-C965-8B47-A705-28021FB5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5360932"/>
              <a:ext cx="6095999" cy="3783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B3D458-FCC2-5246-936D-62127A07CBE9}"/>
                </a:ext>
              </a:extLst>
            </p:cNvPr>
            <p:cNvSpPr txBox="1"/>
            <p:nvPr/>
          </p:nvSpPr>
          <p:spPr>
            <a:xfrm>
              <a:off x="2073955" y="368435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Race categorization task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5A5D1-027B-2B4A-8A55-19A5E4DF122D}"/>
                </a:ext>
              </a:extLst>
            </p:cNvPr>
            <p:cNvSpPr txBox="1"/>
            <p:nvPr/>
          </p:nvSpPr>
          <p:spPr>
            <a:xfrm>
              <a:off x="4760278" y="21444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Black participants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51264A-36FA-9E49-B8AA-CDE73438A3DF}"/>
                </a:ext>
              </a:extLst>
            </p:cNvPr>
            <p:cNvSpPr txBox="1"/>
            <p:nvPr/>
          </p:nvSpPr>
          <p:spPr>
            <a:xfrm>
              <a:off x="4760278" y="4617537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White participants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C84D5C-6A46-1A4D-8AF6-3A9D3E5947A9}"/>
                </a:ext>
              </a:extLst>
            </p:cNvPr>
            <p:cNvGrpSpPr/>
            <p:nvPr/>
          </p:nvGrpSpPr>
          <p:grpSpPr>
            <a:xfrm>
              <a:off x="115202" y="4359977"/>
              <a:ext cx="1877108" cy="788988"/>
              <a:chOff x="4041778" y="1315068"/>
              <a:chExt cx="1877108" cy="78898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61D5074-90C0-3E4A-A9CB-2FAB0460FF16}"/>
                  </a:ext>
                </a:extLst>
              </p:cNvPr>
              <p:cNvGrpSpPr/>
              <p:nvPr/>
            </p:nvGrpSpPr>
            <p:grpSpPr>
              <a:xfrm>
                <a:off x="4146364" y="1316203"/>
                <a:ext cx="1697184" cy="745482"/>
                <a:chOff x="6233789" y="5912806"/>
                <a:chExt cx="1697184" cy="74548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5162C2F-75B4-7640-8D0A-9E26367F9245}"/>
                    </a:ext>
                  </a:extLst>
                </p:cNvPr>
                <p:cNvGrpSpPr/>
                <p:nvPr/>
              </p:nvGrpSpPr>
              <p:grpSpPr>
                <a:xfrm>
                  <a:off x="6233789" y="5912806"/>
                  <a:ext cx="1697184" cy="531657"/>
                  <a:chOff x="2423563" y="5233687"/>
                  <a:chExt cx="1697184" cy="531657"/>
                </a:xfrm>
              </p:grpSpPr>
              <p:sp>
                <p:nvSpPr>
                  <p:cNvPr id="21" name="Rectangle 68">
                    <a:extLst>
                      <a:ext uri="{FF2B5EF4-FFF2-40B4-BE49-F238E27FC236}">
                        <a16:creationId xmlns:a16="http://schemas.microsoft.com/office/drawing/2014/main" id="{76AD06BD-A701-FE41-B28C-0F7EBBBF8D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81170" y="5233687"/>
                    <a:ext cx="1474827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rgbClr val="000000"/>
                        </a:solidFill>
                      </a:rPr>
                      <a:t>Target Gender</a:t>
                    </a:r>
                    <a:endParaRPr lang="en-US" altLang="en-US" dirty="0"/>
                  </a:p>
                </p:txBody>
              </p:sp>
              <p:sp>
                <p:nvSpPr>
                  <p:cNvPr id="22" name="Rectangle 70">
                    <a:extLst>
                      <a:ext uri="{FF2B5EF4-FFF2-40B4-BE49-F238E27FC236}">
                        <a16:creationId xmlns:a16="http://schemas.microsoft.com/office/drawing/2014/main" id="{7F2E7858-DEA1-B143-A63B-234BB6C3CF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3563" y="5549900"/>
                    <a:ext cx="201613" cy="201613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72">
                    <a:extLst>
                      <a:ext uri="{FF2B5EF4-FFF2-40B4-BE49-F238E27FC236}">
                        <a16:creationId xmlns:a16="http://schemas.microsoft.com/office/drawing/2014/main" id="{287D902E-6CE9-AD41-A9F4-EC467F197A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34928" y="5549900"/>
                    <a:ext cx="200025" cy="201613"/>
                  </a:xfrm>
                  <a:prstGeom prst="rect">
                    <a:avLst/>
                  </a:prstGeom>
                  <a:solidFill>
                    <a:srgbClr val="B3B3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73">
                    <a:extLst>
                      <a:ext uri="{FF2B5EF4-FFF2-40B4-BE49-F238E27FC236}">
                        <a16:creationId xmlns:a16="http://schemas.microsoft.com/office/drawing/2014/main" id="{F8121AB0-9768-2144-9162-17F1B7E190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21455" y="5549900"/>
                    <a:ext cx="537006" cy="2154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400" dirty="0">
                        <a:solidFill>
                          <a:srgbClr val="000000"/>
                        </a:solidFill>
                      </a:rPr>
                      <a:t>female</a:t>
                    </a:r>
                    <a:endParaRPr lang="en-US" altLang="en-US" sz="1400" dirty="0"/>
                  </a:p>
                </p:txBody>
              </p:sp>
              <p:sp>
                <p:nvSpPr>
                  <p:cNvPr id="25" name="Rectangle 74">
                    <a:extLst>
                      <a:ext uri="{FF2B5EF4-FFF2-40B4-BE49-F238E27FC236}">
                        <a16:creationId xmlns:a16="http://schemas.microsoft.com/office/drawing/2014/main" id="{32FEEC24-B206-494D-9C19-FB2A5C80F9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32820" y="5549900"/>
                    <a:ext cx="387927" cy="2154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400" dirty="0">
                        <a:solidFill>
                          <a:srgbClr val="000000"/>
                        </a:solidFill>
                      </a:rPr>
                      <a:t>male</a:t>
                    </a:r>
                    <a:endParaRPr lang="en-US" altLang="en-US" sz="1400" dirty="0"/>
                  </a:p>
                </p:txBody>
              </p: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211B1F6-3F58-384D-A620-88678AB24F8D}"/>
                    </a:ext>
                  </a:extLst>
                </p:cNvPr>
                <p:cNvSpPr/>
                <p:nvPr/>
              </p:nvSpPr>
              <p:spPr>
                <a:xfrm>
                  <a:off x="7292474" y="6522528"/>
                  <a:ext cx="115889" cy="123973"/>
                </a:xfrm>
                <a:prstGeom prst="ellipse">
                  <a:avLst/>
                </a:prstGeom>
                <a:solidFill>
                  <a:srgbClr val="3145FF"/>
                </a:solidFill>
                <a:ln>
                  <a:solidFill>
                    <a:srgbClr val="3145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245">
                  <a:extLst>
                    <a:ext uri="{FF2B5EF4-FFF2-40B4-BE49-F238E27FC236}">
                      <a16:creationId xmlns:a16="http://schemas.microsoft.com/office/drawing/2014/main" id="{E3575789-3CD3-B64C-8BC6-31763B382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6660" y="6522528"/>
                  <a:ext cx="100012" cy="104775"/>
                </a:xfrm>
                <a:prstGeom prst="ellipse">
                  <a:avLst/>
                </a:prstGeom>
                <a:noFill/>
                <a:ln w="9525" cap="rnd">
                  <a:solidFill>
                    <a:srgbClr val="3145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73">
                  <a:extLst>
                    <a:ext uri="{FF2B5EF4-FFF2-40B4-BE49-F238E27FC236}">
                      <a16:creationId xmlns:a16="http://schemas.microsoft.com/office/drawing/2014/main" id="{6649CA2C-F963-674B-9649-7D45E6E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0531" y="6442844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20" name="Rectangle 74">
                  <a:extLst>
                    <a:ext uri="{FF2B5EF4-FFF2-40B4-BE49-F238E27FC236}">
                      <a16:creationId xmlns:a16="http://schemas.microsoft.com/office/drawing/2014/main" id="{CEE30B6F-8D93-904A-8E70-C272722E9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1896" y="6442844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BEC190B-84AB-CF4E-8962-2A15DDF533B2}"/>
                  </a:ext>
                </a:extLst>
              </p:cNvPr>
              <p:cNvSpPr/>
              <p:nvPr/>
            </p:nvSpPr>
            <p:spPr>
              <a:xfrm>
                <a:off x="4041778" y="1315068"/>
                <a:ext cx="1877108" cy="7889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63D965-FAC9-8D4D-9B42-F19928964A3E}"/>
                </a:ext>
              </a:extLst>
            </p:cNvPr>
            <p:cNvSpPr txBox="1"/>
            <p:nvPr/>
          </p:nvSpPr>
          <p:spPr>
            <a:xfrm>
              <a:off x="7387973" y="4942595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Gender categorization task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E18238-042B-4448-B0F1-B2604CB0206C}"/>
                </a:ext>
              </a:extLst>
            </p:cNvPr>
            <p:cNvSpPr txBox="1"/>
            <p:nvPr/>
          </p:nvSpPr>
          <p:spPr>
            <a:xfrm>
              <a:off x="2044214" y="4933384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Race categorization task</a:t>
              </a:r>
            </a:p>
          </p:txBody>
        </p:sp>
      </p:grpSp>
      <p:sp>
        <p:nvSpPr>
          <p:cNvPr id="322" name="pt6">
            <a:extLst>
              <a:ext uri="{FF2B5EF4-FFF2-40B4-BE49-F238E27FC236}">
                <a16:creationId xmlns:a16="http://schemas.microsoft.com/office/drawing/2014/main" id="{DEFA5CA8-D16B-434D-8D5C-D4696288C73A}"/>
              </a:ext>
            </a:extLst>
          </p:cNvPr>
          <p:cNvSpPr/>
          <p:nvPr/>
        </p:nvSpPr>
        <p:spPr>
          <a:xfrm>
            <a:off x="1651134" y="1256706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23" name="pt7">
            <a:extLst>
              <a:ext uri="{FF2B5EF4-FFF2-40B4-BE49-F238E27FC236}">
                <a16:creationId xmlns:a16="http://schemas.microsoft.com/office/drawing/2014/main" id="{F92E4CFF-A357-F244-B022-2DFC2217CB9D}"/>
              </a:ext>
            </a:extLst>
          </p:cNvPr>
          <p:cNvSpPr/>
          <p:nvPr/>
        </p:nvSpPr>
        <p:spPr>
          <a:xfrm>
            <a:off x="1123109" y="169837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4" name="pt8">
            <a:extLst>
              <a:ext uri="{FF2B5EF4-FFF2-40B4-BE49-F238E27FC236}">
                <a16:creationId xmlns:a16="http://schemas.microsoft.com/office/drawing/2014/main" id="{DF611F6B-4C44-1944-BB43-114C67D6BF86}"/>
              </a:ext>
            </a:extLst>
          </p:cNvPr>
          <p:cNvSpPr/>
          <p:nvPr/>
        </p:nvSpPr>
        <p:spPr>
          <a:xfrm>
            <a:off x="2872499" y="192467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25" name="pt9">
            <a:extLst>
              <a:ext uri="{FF2B5EF4-FFF2-40B4-BE49-F238E27FC236}">
                <a16:creationId xmlns:a16="http://schemas.microsoft.com/office/drawing/2014/main" id="{1898AB1F-A48A-014D-92DB-72CC9CF274AE}"/>
              </a:ext>
            </a:extLst>
          </p:cNvPr>
          <p:cNvSpPr/>
          <p:nvPr/>
        </p:nvSpPr>
        <p:spPr>
          <a:xfrm>
            <a:off x="2357175" y="1835850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6" name="pl10">
            <a:extLst>
              <a:ext uri="{FF2B5EF4-FFF2-40B4-BE49-F238E27FC236}">
                <a16:creationId xmlns:a16="http://schemas.microsoft.com/office/drawing/2014/main" id="{C4E21303-05DB-6F45-94A2-16A25B5ED855}"/>
              </a:ext>
            </a:extLst>
          </p:cNvPr>
          <p:cNvSpPr/>
          <p:nvPr/>
        </p:nvSpPr>
        <p:spPr>
          <a:xfrm>
            <a:off x="1652578" y="12229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7" name="pl11">
            <a:extLst>
              <a:ext uri="{FF2B5EF4-FFF2-40B4-BE49-F238E27FC236}">
                <a16:creationId xmlns:a16="http://schemas.microsoft.com/office/drawing/2014/main" id="{34676E6F-34C2-4A46-913F-1155F6E54401}"/>
              </a:ext>
            </a:extLst>
          </p:cNvPr>
          <p:cNvSpPr/>
          <p:nvPr/>
        </p:nvSpPr>
        <p:spPr>
          <a:xfrm>
            <a:off x="1709836" y="1222909"/>
            <a:ext cx="0" cy="184999"/>
          </a:xfrm>
          <a:custGeom>
            <a:avLst/>
            <a:gdLst/>
            <a:ahLst/>
            <a:cxnLst/>
            <a:rect l="0" t="0" r="0" b="0"/>
            <a:pathLst>
              <a:path h="184999">
                <a:moveTo>
                  <a:pt x="0" y="0"/>
                </a:moveTo>
                <a:lnTo>
                  <a:pt x="0" y="184999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8" name="pl12">
            <a:extLst>
              <a:ext uri="{FF2B5EF4-FFF2-40B4-BE49-F238E27FC236}">
                <a16:creationId xmlns:a16="http://schemas.microsoft.com/office/drawing/2014/main" id="{45D55BEE-D3BF-A047-A891-CC4696A0D951}"/>
              </a:ext>
            </a:extLst>
          </p:cNvPr>
          <p:cNvSpPr/>
          <p:nvPr/>
        </p:nvSpPr>
        <p:spPr>
          <a:xfrm>
            <a:off x="1652578" y="140790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9" name="pl13">
            <a:extLst>
              <a:ext uri="{FF2B5EF4-FFF2-40B4-BE49-F238E27FC236}">
                <a16:creationId xmlns:a16="http://schemas.microsoft.com/office/drawing/2014/main" id="{3AA004B7-2058-9B47-84C3-9F04A18CE617}"/>
              </a:ext>
            </a:extLst>
          </p:cNvPr>
          <p:cNvSpPr/>
          <p:nvPr/>
        </p:nvSpPr>
        <p:spPr>
          <a:xfrm>
            <a:off x="1124553" y="166442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0" name="pl14">
            <a:extLst>
              <a:ext uri="{FF2B5EF4-FFF2-40B4-BE49-F238E27FC236}">
                <a16:creationId xmlns:a16="http://schemas.microsoft.com/office/drawing/2014/main" id="{0FFD9607-7017-CF49-A6E8-C2D5E0B8C80B}"/>
              </a:ext>
            </a:extLst>
          </p:cNvPr>
          <p:cNvSpPr/>
          <p:nvPr/>
        </p:nvSpPr>
        <p:spPr>
          <a:xfrm>
            <a:off x="1181812" y="1664422"/>
            <a:ext cx="0" cy="185314"/>
          </a:xfrm>
          <a:custGeom>
            <a:avLst/>
            <a:gdLst/>
            <a:ahLst/>
            <a:cxnLst/>
            <a:rect l="0" t="0" r="0" b="0"/>
            <a:pathLst>
              <a:path h="185314">
                <a:moveTo>
                  <a:pt x="0" y="0"/>
                </a:moveTo>
                <a:lnTo>
                  <a:pt x="0" y="185314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1" name="pl15">
            <a:extLst>
              <a:ext uri="{FF2B5EF4-FFF2-40B4-BE49-F238E27FC236}">
                <a16:creationId xmlns:a16="http://schemas.microsoft.com/office/drawing/2014/main" id="{6FF0BA5C-C874-7542-A806-5BCFA2D12960}"/>
              </a:ext>
            </a:extLst>
          </p:cNvPr>
          <p:cNvSpPr/>
          <p:nvPr/>
        </p:nvSpPr>
        <p:spPr>
          <a:xfrm>
            <a:off x="1124553" y="184973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2" name="pl16">
            <a:extLst>
              <a:ext uri="{FF2B5EF4-FFF2-40B4-BE49-F238E27FC236}">
                <a16:creationId xmlns:a16="http://schemas.microsoft.com/office/drawing/2014/main" id="{DF596B80-AA5D-D548-9E16-B1D23340F717}"/>
              </a:ext>
            </a:extLst>
          </p:cNvPr>
          <p:cNvSpPr/>
          <p:nvPr/>
        </p:nvSpPr>
        <p:spPr>
          <a:xfrm>
            <a:off x="2873944" y="189187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3" name="pl17">
            <a:extLst>
              <a:ext uri="{FF2B5EF4-FFF2-40B4-BE49-F238E27FC236}">
                <a16:creationId xmlns:a16="http://schemas.microsoft.com/office/drawing/2014/main" id="{F3FF03E0-B141-8A4A-B59F-18705F722CB8}"/>
              </a:ext>
            </a:extLst>
          </p:cNvPr>
          <p:cNvSpPr/>
          <p:nvPr/>
        </p:nvSpPr>
        <p:spPr>
          <a:xfrm>
            <a:off x="2931202" y="1891876"/>
            <a:ext cx="0" cy="183009"/>
          </a:xfrm>
          <a:custGeom>
            <a:avLst/>
            <a:gdLst/>
            <a:ahLst/>
            <a:cxnLst/>
            <a:rect l="0" t="0" r="0" b="0"/>
            <a:pathLst>
              <a:path h="183009">
                <a:moveTo>
                  <a:pt x="0" y="0"/>
                </a:moveTo>
                <a:lnTo>
                  <a:pt x="0" y="183009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4" name="pl18">
            <a:extLst>
              <a:ext uri="{FF2B5EF4-FFF2-40B4-BE49-F238E27FC236}">
                <a16:creationId xmlns:a16="http://schemas.microsoft.com/office/drawing/2014/main" id="{84E303AD-656D-5140-A93E-7C4FB0B0B92F}"/>
              </a:ext>
            </a:extLst>
          </p:cNvPr>
          <p:cNvSpPr/>
          <p:nvPr/>
        </p:nvSpPr>
        <p:spPr>
          <a:xfrm>
            <a:off x="2873944" y="207488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" name="pl19">
            <a:extLst>
              <a:ext uri="{FF2B5EF4-FFF2-40B4-BE49-F238E27FC236}">
                <a16:creationId xmlns:a16="http://schemas.microsoft.com/office/drawing/2014/main" id="{0BF623EE-5985-EE4B-8178-5E0A18872479}"/>
              </a:ext>
            </a:extLst>
          </p:cNvPr>
          <p:cNvSpPr/>
          <p:nvPr/>
        </p:nvSpPr>
        <p:spPr>
          <a:xfrm>
            <a:off x="2358619" y="180681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" name="pl20">
            <a:extLst>
              <a:ext uri="{FF2B5EF4-FFF2-40B4-BE49-F238E27FC236}">
                <a16:creationId xmlns:a16="http://schemas.microsoft.com/office/drawing/2014/main" id="{9162EDAF-5244-E641-A173-B09ECA787A63}"/>
              </a:ext>
            </a:extLst>
          </p:cNvPr>
          <p:cNvSpPr/>
          <p:nvPr/>
        </p:nvSpPr>
        <p:spPr>
          <a:xfrm>
            <a:off x="2415877" y="1806814"/>
            <a:ext cx="0" cy="175476"/>
          </a:xfrm>
          <a:custGeom>
            <a:avLst/>
            <a:gdLst/>
            <a:ahLst/>
            <a:cxnLst/>
            <a:rect l="0" t="0" r="0" b="0"/>
            <a:pathLst>
              <a:path h="175476">
                <a:moveTo>
                  <a:pt x="0" y="0"/>
                </a:moveTo>
                <a:lnTo>
                  <a:pt x="0" y="17547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" name="pl21">
            <a:extLst>
              <a:ext uri="{FF2B5EF4-FFF2-40B4-BE49-F238E27FC236}">
                <a16:creationId xmlns:a16="http://schemas.microsoft.com/office/drawing/2014/main" id="{263989B9-5C69-0249-8385-F4A225D703BB}"/>
              </a:ext>
            </a:extLst>
          </p:cNvPr>
          <p:cNvSpPr/>
          <p:nvPr/>
        </p:nvSpPr>
        <p:spPr>
          <a:xfrm>
            <a:off x="2358619" y="198229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8" name="pt24">
            <a:extLst>
              <a:ext uri="{FF2B5EF4-FFF2-40B4-BE49-F238E27FC236}">
                <a16:creationId xmlns:a16="http://schemas.microsoft.com/office/drawing/2014/main" id="{5C73F561-F453-1743-84DB-64AC6AC1A5AE}"/>
              </a:ext>
            </a:extLst>
          </p:cNvPr>
          <p:cNvSpPr/>
          <p:nvPr/>
        </p:nvSpPr>
        <p:spPr>
          <a:xfrm>
            <a:off x="4398624" y="1930458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39" name="pt25">
            <a:extLst>
              <a:ext uri="{FF2B5EF4-FFF2-40B4-BE49-F238E27FC236}">
                <a16:creationId xmlns:a16="http://schemas.microsoft.com/office/drawing/2014/main" id="{04C0E533-34B1-6746-9AF2-08426D5D8FE6}"/>
              </a:ext>
            </a:extLst>
          </p:cNvPr>
          <p:cNvSpPr/>
          <p:nvPr/>
        </p:nvSpPr>
        <p:spPr>
          <a:xfrm>
            <a:off x="3883299" y="187118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0" name="pt26">
            <a:extLst>
              <a:ext uri="{FF2B5EF4-FFF2-40B4-BE49-F238E27FC236}">
                <a16:creationId xmlns:a16="http://schemas.microsoft.com/office/drawing/2014/main" id="{D203F6BB-4661-9D41-BA0E-6B14D778CEFB}"/>
              </a:ext>
            </a:extLst>
          </p:cNvPr>
          <p:cNvSpPr/>
          <p:nvPr/>
        </p:nvSpPr>
        <p:spPr>
          <a:xfrm>
            <a:off x="5594589" y="2088027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41" name="pt27">
            <a:extLst>
              <a:ext uri="{FF2B5EF4-FFF2-40B4-BE49-F238E27FC236}">
                <a16:creationId xmlns:a16="http://schemas.microsoft.com/office/drawing/2014/main" id="{B861F783-9C7D-9943-995C-EC0D59C643F2}"/>
              </a:ext>
            </a:extLst>
          </p:cNvPr>
          <p:cNvSpPr/>
          <p:nvPr/>
        </p:nvSpPr>
        <p:spPr>
          <a:xfrm>
            <a:off x="5041165" y="2268553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2" name="pl28">
            <a:extLst>
              <a:ext uri="{FF2B5EF4-FFF2-40B4-BE49-F238E27FC236}">
                <a16:creationId xmlns:a16="http://schemas.microsoft.com/office/drawing/2014/main" id="{370786DF-3460-C148-83D8-D560C257DD4E}"/>
              </a:ext>
            </a:extLst>
          </p:cNvPr>
          <p:cNvSpPr/>
          <p:nvPr/>
        </p:nvSpPr>
        <p:spPr>
          <a:xfrm>
            <a:off x="4400068" y="190107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3" name="pl29">
            <a:extLst>
              <a:ext uri="{FF2B5EF4-FFF2-40B4-BE49-F238E27FC236}">
                <a16:creationId xmlns:a16="http://schemas.microsoft.com/office/drawing/2014/main" id="{B29FC38F-1261-184B-ADC0-F95C36547D40}"/>
              </a:ext>
            </a:extLst>
          </p:cNvPr>
          <p:cNvSpPr/>
          <p:nvPr/>
        </p:nvSpPr>
        <p:spPr>
          <a:xfrm>
            <a:off x="4457326" y="1901073"/>
            <a:ext cx="0" cy="176175"/>
          </a:xfrm>
          <a:custGeom>
            <a:avLst/>
            <a:gdLst/>
            <a:ahLst/>
            <a:cxnLst/>
            <a:rect l="0" t="0" r="0" b="0"/>
            <a:pathLst>
              <a:path h="176175">
                <a:moveTo>
                  <a:pt x="0" y="0"/>
                </a:moveTo>
                <a:lnTo>
                  <a:pt x="0" y="17617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4" name="pl30">
            <a:extLst>
              <a:ext uri="{FF2B5EF4-FFF2-40B4-BE49-F238E27FC236}">
                <a16:creationId xmlns:a16="http://schemas.microsoft.com/office/drawing/2014/main" id="{DFD3AC1E-4101-8246-ACD7-558CEC475883}"/>
              </a:ext>
            </a:extLst>
          </p:cNvPr>
          <p:cNvSpPr/>
          <p:nvPr/>
        </p:nvSpPr>
        <p:spPr>
          <a:xfrm>
            <a:off x="4400068" y="207724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5" name="pl31">
            <a:extLst>
              <a:ext uri="{FF2B5EF4-FFF2-40B4-BE49-F238E27FC236}">
                <a16:creationId xmlns:a16="http://schemas.microsoft.com/office/drawing/2014/main" id="{7296E411-7312-604A-8CE0-910F13DA3F59}"/>
              </a:ext>
            </a:extLst>
          </p:cNvPr>
          <p:cNvSpPr/>
          <p:nvPr/>
        </p:nvSpPr>
        <p:spPr>
          <a:xfrm>
            <a:off x="3884743" y="182889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6" name="pl32">
            <a:extLst>
              <a:ext uri="{FF2B5EF4-FFF2-40B4-BE49-F238E27FC236}">
                <a16:creationId xmlns:a16="http://schemas.microsoft.com/office/drawing/2014/main" id="{5ADB20AB-DC86-FD46-93CF-8762802EDAC5}"/>
              </a:ext>
            </a:extLst>
          </p:cNvPr>
          <p:cNvSpPr/>
          <p:nvPr/>
        </p:nvSpPr>
        <p:spPr>
          <a:xfrm>
            <a:off x="3942002" y="1828892"/>
            <a:ext cx="0" cy="201991"/>
          </a:xfrm>
          <a:custGeom>
            <a:avLst/>
            <a:gdLst/>
            <a:ahLst/>
            <a:cxnLst/>
            <a:rect l="0" t="0" r="0" b="0"/>
            <a:pathLst>
              <a:path h="201991">
                <a:moveTo>
                  <a:pt x="0" y="0"/>
                </a:moveTo>
                <a:lnTo>
                  <a:pt x="0" y="201991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7" name="pl33">
            <a:extLst>
              <a:ext uri="{FF2B5EF4-FFF2-40B4-BE49-F238E27FC236}">
                <a16:creationId xmlns:a16="http://schemas.microsoft.com/office/drawing/2014/main" id="{B939B94F-20D6-184A-B43F-20CDE111FF8D}"/>
              </a:ext>
            </a:extLst>
          </p:cNvPr>
          <p:cNvSpPr/>
          <p:nvPr/>
        </p:nvSpPr>
        <p:spPr>
          <a:xfrm>
            <a:off x="3884743" y="203088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8" name="pl34">
            <a:extLst>
              <a:ext uri="{FF2B5EF4-FFF2-40B4-BE49-F238E27FC236}">
                <a16:creationId xmlns:a16="http://schemas.microsoft.com/office/drawing/2014/main" id="{0574AF56-3568-354C-B97D-52CB58840218}"/>
              </a:ext>
            </a:extLst>
          </p:cNvPr>
          <p:cNvSpPr/>
          <p:nvPr/>
        </p:nvSpPr>
        <p:spPr>
          <a:xfrm>
            <a:off x="5596034" y="205242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9" name="pl35">
            <a:extLst>
              <a:ext uri="{FF2B5EF4-FFF2-40B4-BE49-F238E27FC236}">
                <a16:creationId xmlns:a16="http://schemas.microsoft.com/office/drawing/2014/main" id="{1C843354-0EA5-6749-810F-0A4A0227161D}"/>
              </a:ext>
            </a:extLst>
          </p:cNvPr>
          <p:cNvSpPr/>
          <p:nvPr/>
        </p:nvSpPr>
        <p:spPr>
          <a:xfrm>
            <a:off x="5653292" y="2052427"/>
            <a:ext cx="0" cy="188604"/>
          </a:xfrm>
          <a:custGeom>
            <a:avLst/>
            <a:gdLst/>
            <a:ahLst/>
            <a:cxnLst/>
            <a:rect l="0" t="0" r="0" b="0"/>
            <a:pathLst>
              <a:path h="188604">
                <a:moveTo>
                  <a:pt x="0" y="0"/>
                </a:moveTo>
                <a:lnTo>
                  <a:pt x="0" y="188604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0" name="pl36">
            <a:extLst>
              <a:ext uri="{FF2B5EF4-FFF2-40B4-BE49-F238E27FC236}">
                <a16:creationId xmlns:a16="http://schemas.microsoft.com/office/drawing/2014/main" id="{61D57332-0E64-5643-8069-09ED7304F8A6}"/>
              </a:ext>
            </a:extLst>
          </p:cNvPr>
          <p:cNvSpPr/>
          <p:nvPr/>
        </p:nvSpPr>
        <p:spPr>
          <a:xfrm>
            <a:off x="5596034" y="224103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1" name="pl37">
            <a:extLst>
              <a:ext uri="{FF2B5EF4-FFF2-40B4-BE49-F238E27FC236}">
                <a16:creationId xmlns:a16="http://schemas.microsoft.com/office/drawing/2014/main" id="{8DB0F6F5-97C5-7846-92E1-388E6D74B58D}"/>
              </a:ext>
            </a:extLst>
          </p:cNvPr>
          <p:cNvSpPr/>
          <p:nvPr/>
        </p:nvSpPr>
        <p:spPr>
          <a:xfrm>
            <a:off x="5042609" y="223842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2" name="pl38">
            <a:extLst>
              <a:ext uri="{FF2B5EF4-FFF2-40B4-BE49-F238E27FC236}">
                <a16:creationId xmlns:a16="http://schemas.microsoft.com/office/drawing/2014/main" id="{399AE290-E73A-FD42-9C8F-99DF3F9BBE45}"/>
              </a:ext>
            </a:extLst>
          </p:cNvPr>
          <p:cNvSpPr/>
          <p:nvPr/>
        </p:nvSpPr>
        <p:spPr>
          <a:xfrm>
            <a:off x="5099867" y="2238429"/>
            <a:ext cx="0" cy="177652"/>
          </a:xfrm>
          <a:custGeom>
            <a:avLst/>
            <a:gdLst/>
            <a:ahLst/>
            <a:cxnLst/>
            <a:rect l="0" t="0" r="0" b="0"/>
            <a:pathLst>
              <a:path h="177652">
                <a:moveTo>
                  <a:pt x="0" y="0"/>
                </a:moveTo>
                <a:lnTo>
                  <a:pt x="0" y="177652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3" name="pl39">
            <a:extLst>
              <a:ext uri="{FF2B5EF4-FFF2-40B4-BE49-F238E27FC236}">
                <a16:creationId xmlns:a16="http://schemas.microsoft.com/office/drawing/2014/main" id="{9A79259D-8D7A-E04E-9854-9D7C66542D4B}"/>
              </a:ext>
            </a:extLst>
          </p:cNvPr>
          <p:cNvSpPr/>
          <p:nvPr/>
        </p:nvSpPr>
        <p:spPr>
          <a:xfrm>
            <a:off x="5042609" y="241608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FBF4CB8-C1F9-1D44-AB11-2BA42925D69A}"/>
              </a:ext>
            </a:extLst>
          </p:cNvPr>
          <p:cNvGrpSpPr/>
          <p:nvPr/>
        </p:nvGrpSpPr>
        <p:grpSpPr>
          <a:xfrm>
            <a:off x="7089256" y="1621281"/>
            <a:ext cx="117405" cy="197286"/>
            <a:chOff x="7217072" y="1592253"/>
            <a:chExt cx="117405" cy="197286"/>
          </a:xfrm>
        </p:grpSpPr>
        <p:sp>
          <p:nvSpPr>
            <p:cNvPr id="354" name="pt6">
              <a:extLst>
                <a:ext uri="{FF2B5EF4-FFF2-40B4-BE49-F238E27FC236}">
                  <a16:creationId xmlns:a16="http://schemas.microsoft.com/office/drawing/2014/main" id="{C33DE685-C1D2-D04D-9434-646646C16DD8}"/>
                </a:ext>
              </a:extLst>
            </p:cNvPr>
            <p:cNvSpPr/>
            <p:nvPr/>
          </p:nvSpPr>
          <p:spPr>
            <a:xfrm>
              <a:off x="7217072" y="1632194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58" name="pl10">
              <a:extLst>
                <a:ext uri="{FF2B5EF4-FFF2-40B4-BE49-F238E27FC236}">
                  <a16:creationId xmlns:a16="http://schemas.microsoft.com/office/drawing/2014/main" id="{B0CCB7D4-BA59-464B-BE07-E7E05C774AF4}"/>
                </a:ext>
              </a:extLst>
            </p:cNvPr>
            <p:cNvSpPr/>
            <p:nvPr/>
          </p:nvSpPr>
          <p:spPr>
            <a:xfrm>
              <a:off x="7218516" y="1592253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l11">
              <a:extLst>
                <a:ext uri="{FF2B5EF4-FFF2-40B4-BE49-F238E27FC236}">
                  <a16:creationId xmlns:a16="http://schemas.microsoft.com/office/drawing/2014/main" id="{8A29E7AF-9B9B-8947-87F5-B794D1568CCB}"/>
                </a:ext>
              </a:extLst>
            </p:cNvPr>
            <p:cNvSpPr/>
            <p:nvPr/>
          </p:nvSpPr>
          <p:spPr>
            <a:xfrm>
              <a:off x="7275774" y="1592253"/>
              <a:ext cx="0" cy="197285"/>
            </a:xfrm>
            <a:custGeom>
              <a:avLst/>
              <a:gdLst/>
              <a:ahLst/>
              <a:cxnLst/>
              <a:rect l="0" t="0" r="0" b="0"/>
              <a:pathLst>
                <a:path h="197285">
                  <a:moveTo>
                    <a:pt x="0" y="0"/>
                  </a:moveTo>
                  <a:lnTo>
                    <a:pt x="0" y="197285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l12">
              <a:extLst>
                <a:ext uri="{FF2B5EF4-FFF2-40B4-BE49-F238E27FC236}">
                  <a16:creationId xmlns:a16="http://schemas.microsoft.com/office/drawing/2014/main" id="{55CEB56E-D293-C043-B74F-6013E004E2D0}"/>
                </a:ext>
              </a:extLst>
            </p:cNvPr>
            <p:cNvSpPr/>
            <p:nvPr/>
          </p:nvSpPr>
          <p:spPr>
            <a:xfrm>
              <a:off x="7218516" y="1789539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DB1ACAE-50EE-0648-A3BA-D986472A8BC2}"/>
              </a:ext>
            </a:extLst>
          </p:cNvPr>
          <p:cNvGrpSpPr/>
          <p:nvPr/>
        </p:nvGrpSpPr>
        <p:grpSpPr>
          <a:xfrm>
            <a:off x="6549348" y="1592777"/>
            <a:ext cx="117405" cy="195323"/>
            <a:chOff x="6701747" y="1563749"/>
            <a:chExt cx="117405" cy="195323"/>
          </a:xfrm>
        </p:grpSpPr>
        <p:sp>
          <p:nvSpPr>
            <p:cNvPr id="355" name="pt7">
              <a:extLst>
                <a:ext uri="{FF2B5EF4-FFF2-40B4-BE49-F238E27FC236}">
                  <a16:creationId xmlns:a16="http://schemas.microsoft.com/office/drawing/2014/main" id="{0D3BBAEE-BA13-E846-AA07-843467682439}"/>
                </a:ext>
              </a:extLst>
            </p:cNvPr>
            <p:cNvSpPr/>
            <p:nvPr/>
          </p:nvSpPr>
          <p:spPr>
            <a:xfrm>
              <a:off x="6701747" y="1602708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l13">
              <a:extLst>
                <a:ext uri="{FF2B5EF4-FFF2-40B4-BE49-F238E27FC236}">
                  <a16:creationId xmlns:a16="http://schemas.microsoft.com/office/drawing/2014/main" id="{C892A7F0-F8DB-D345-A83C-2A8A6824FB9C}"/>
                </a:ext>
              </a:extLst>
            </p:cNvPr>
            <p:cNvSpPr/>
            <p:nvPr/>
          </p:nvSpPr>
          <p:spPr>
            <a:xfrm>
              <a:off x="6703191" y="1563749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l14">
              <a:extLst>
                <a:ext uri="{FF2B5EF4-FFF2-40B4-BE49-F238E27FC236}">
                  <a16:creationId xmlns:a16="http://schemas.microsoft.com/office/drawing/2014/main" id="{BFF59049-6877-5E48-AB61-FB4598592F94}"/>
                </a:ext>
              </a:extLst>
            </p:cNvPr>
            <p:cNvSpPr/>
            <p:nvPr/>
          </p:nvSpPr>
          <p:spPr>
            <a:xfrm>
              <a:off x="6760450" y="1563749"/>
              <a:ext cx="0" cy="195322"/>
            </a:xfrm>
            <a:custGeom>
              <a:avLst/>
              <a:gdLst/>
              <a:ahLst/>
              <a:cxnLst/>
              <a:rect l="0" t="0" r="0" b="0"/>
              <a:pathLst>
                <a:path h="195322">
                  <a:moveTo>
                    <a:pt x="0" y="0"/>
                  </a:moveTo>
                  <a:lnTo>
                    <a:pt x="0" y="195322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l15">
              <a:extLst>
                <a:ext uri="{FF2B5EF4-FFF2-40B4-BE49-F238E27FC236}">
                  <a16:creationId xmlns:a16="http://schemas.microsoft.com/office/drawing/2014/main" id="{BC92A524-BA65-6A4A-B459-2367870D0CA5}"/>
                </a:ext>
              </a:extLst>
            </p:cNvPr>
            <p:cNvSpPr/>
            <p:nvPr/>
          </p:nvSpPr>
          <p:spPr>
            <a:xfrm>
              <a:off x="6703191" y="1759072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F56ED80-E5B5-6147-9CDC-04C511E91306}"/>
              </a:ext>
            </a:extLst>
          </p:cNvPr>
          <p:cNvGrpSpPr/>
          <p:nvPr/>
        </p:nvGrpSpPr>
        <p:grpSpPr>
          <a:xfrm>
            <a:off x="8263917" y="1791336"/>
            <a:ext cx="117405" cy="191752"/>
            <a:chOff x="8362237" y="1762308"/>
            <a:chExt cx="117405" cy="191752"/>
          </a:xfrm>
        </p:grpSpPr>
        <p:sp>
          <p:nvSpPr>
            <p:cNvPr id="356" name="pt8">
              <a:extLst>
                <a:ext uri="{FF2B5EF4-FFF2-40B4-BE49-F238E27FC236}">
                  <a16:creationId xmlns:a16="http://schemas.microsoft.com/office/drawing/2014/main" id="{B1EEA693-0234-F947-B97B-390A41D23BD5}"/>
                </a:ext>
              </a:extLst>
            </p:cNvPr>
            <p:cNvSpPr/>
            <p:nvPr/>
          </p:nvSpPr>
          <p:spPr>
            <a:xfrm>
              <a:off x="8362237" y="1799481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64" name="pl16">
              <a:extLst>
                <a:ext uri="{FF2B5EF4-FFF2-40B4-BE49-F238E27FC236}">
                  <a16:creationId xmlns:a16="http://schemas.microsoft.com/office/drawing/2014/main" id="{0CF1A33D-6048-D141-8B32-20B1609D3238}"/>
                </a:ext>
              </a:extLst>
            </p:cNvPr>
            <p:cNvSpPr/>
            <p:nvPr/>
          </p:nvSpPr>
          <p:spPr>
            <a:xfrm>
              <a:off x="8363682" y="176230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l17">
              <a:extLst>
                <a:ext uri="{FF2B5EF4-FFF2-40B4-BE49-F238E27FC236}">
                  <a16:creationId xmlns:a16="http://schemas.microsoft.com/office/drawing/2014/main" id="{5FEC8182-D640-2A4D-8FDA-E3694411F0A9}"/>
                </a:ext>
              </a:extLst>
            </p:cNvPr>
            <p:cNvSpPr/>
            <p:nvPr/>
          </p:nvSpPr>
          <p:spPr>
            <a:xfrm>
              <a:off x="8420940" y="1762308"/>
              <a:ext cx="0" cy="191752"/>
            </a:xfrm>
            <a:custGeom>
              <a:avLst/>
              <a:gdLst/>
              <a:ahLst/>
              <a:cxnLst/>
              <a:rect l="0" t="0" r="0" b="0"/>
              <a:pathLst>
                <a:path h="191752">
                  <a:moveTo>
                    <a:pt x="0" y="0"/>
                  </a:moveTo>
                  <a:lnTo>
                    <a:pt x="0" y="191752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l18">
              <a:extLst>
                <a:ext uri="{FF2B5EF4-FFF2-40B4-BE49-F238E27FC236}">
                  <a16:creationId xmlns:a16="http://schemas.microsoft.com/office/drawing/2014/main" id="{4C8019C4-3651-AC46-BFF0-916BCAA3B6E7}"/>
                </a:ext>
              </a:extLst>
            </p:cNvPr>
            <p:cNvSpPr/>
            <p:nvPr/>
          </p:nvSpPr>
          <p:spPr>
            <a:xfrm>
              <a:off x="8363682" y="195406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B5706EC8-9E74-7A4E-9FAD-08E8B05927B3}"/>
              </a:ext>
            </a:extLst>
          </p:cNvPr>
          <p:cNvGrpSpPr/>
          <p:nvPr/>
        </p:nvGrpSpPr>
        <p:grpSpPr>
          <a:xfrm>
            <a:off x="7714181" y="1965886"/>
            <a:ext cx="117405" cy="187368"/>
            <a:chOff x="7846913" y="1936858"/>
            <a:chExt cx="117405" cy="187368"/>
          </a:xfrm>
        </p:grpSpPr>
        <p:sp>
          <p:nvSpPr>
            <p:cNvPr id="357" name="pt9">
              <a:extLst>
                <a:ext uri="{FF2B5EF4-FFF2-40B4-BE49-F238E27FC236}">
                  <a16:creationId xmlns:a16="http://schemas.microsoft.com/office/drawing/2014/main" id="{5C32EC28-ECA1-784D-854E-146047C536BB}"/>
                </a:ext>
              </a:extLst>
            </p:cNvPr>
            <p:cNvSpPr/>
            <p:nvPr/>
          </p:nvSpPr>
          <p:spPr>
            <a:xfrm>
              <a:off x="7846913" y="1971839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l19">
              <a:extLst>
                <a:ext uri="{FF2B5EF4-FFF2-40B4-BE49-F238E27FC236}">
                  <a16:creationId xmlns:a16="http://schemas.microsoft.com/office/drawing/2014/main" id="{883B8F8F-77EA-3E46-BB29-B9004D6CCF22}"/>
                </a:ext>
              </a:extLst>
            </p:cNvPr>
            <p:cNvSpPr/>
            <p:nvPr/>
          </p:nvSpPr>
          <p:spPr>
            <a:xfrm>
              <a:off x="7848357" y="193685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l20">
              <a:extLst>
                <a:ext uri="{FF2B5EF4-FFF2-40B4-BE49-F238E27FC236}">
                  <a16:creationId xmlns:a16="http://schemas.microsoft.com/office/drawing/2014/main" id="{11F7C38D-A9CC-0545-B37E-ADAF12E2C223}"/>
                </a:ext>
              </a:extLst>
            </p:cNvPr>
            <p:cNvSpPr/>
            <p:nvPr/>
          </p:nvSpPr>
          <p:spPr>
            <a:xfrm>
              <a:off x="7905615" y="1936858"/>
              <a:ext cx="0" cy="187367"/>
            </a:xfrm>
            <a:custGeom>
              <a:avLst/>
              <a:gdLst/>
              <a:ahLst/>
              <a:cxnLst/>
              <a:rect l="0" t="0" r="0" b="0"/>
              <a:pathLst>
                <a:path h="187367">
                  <a:moveTo>
                    <a:pt x="0" y="0"/>
                  </a:moveTo>
                  <a:lnTo>
                    <a:pt x="0" y="187367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l21">
              <a:extLst>
                <a:ext uri="{FF2B5EF4-FFF2-40B4-BE49-F238E27FC236}">
                  <a16:creationId xmlns:a16="http://schemas.microsoft.com/office/drawing/2014/main" id="{87D837FB-FF6D-4A43-AC90-17E3BA6B9624}"/>
                </a:ext>
              </a:extLst>
            </p:cNvPr>
            <p:cNvSpPr/>
            <p:nvPr/>
          </p:nvSpPr>
          <p:spPr>
            <a:xfrm>
              <a:off x="7848357" y="2124226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72" name="pt26">
            <a:extLst>
              <a:ext uri="{FF2B5EF4-FFF2-40B4-BE49-F238E27FC236}">
                <a16:creationId xmlns:a16="http://schemas.microsoft.com/office/drawing/2014/main" id="{AC0E1855-60DF-A84A-8BAF-FF5A910FE278}"/>
              </a:ext>
            </a:extLst>
          </p:cNvPr>
          <p:cNvSpPr/>
          <p:nvPr/>
        </p:nvSpPr>
        <p:spPr>
          <a:xfrm>
            <a:off x="10995063" y="195303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E026D41-7A06-3841-83C8-283075A5D8CA}"/>
              </a:ext>
            </a:extLst>
          </p:cNvPr>
          <p:cNvGrpSpPr/>
          <p:nvPr/>
        </p:nvGrpSpPr>
        <p:grpSpPr>
          <a:xfrm>
            <a:off x="9810713" y="1929619"/>
            <a:ext cx="117405" cy="178774"/>
            <a:chOff x="9862962" y="1967266"/>
            <a:chExt cx="117405" cy="178774"/>
          </a:xfrm>
        </p:grpSpPr>
        <p:sp>
          <p:nvSpPr>
            <p:cNvPr id="370" name="pt24">
              <a:extLst>
                <a:ext uri="{FF2B5EF4-FFF2-40B4-BE49-F238E27FC236}">
                  <a16:creationId xmlns:a16="http://schemas.microsoft.com/office/drawing/2014/main" id="{D129E601-7D02-3C42-8BE2-B85CFADA4E69}"/>
                </a:ext>
              </a:extLst>
            </p:cNvPr>
            <p:cNvSpPr/>
            <p:nvPr/>
          </p:nvSpPr>
          <p:spPr>
            <a:xfrm>
              <a:off x="9862962" y="1997950"/>
              <a:ext cx="117405" cy="117405"/>
            </a:xfrm>
            <a:prstGeom prst="ellipse">
              <a:avLst/>
            </a:prstGeom>
            <a:solidFill>
              <a:srgbClr val="0000FF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374" name="pl28">
              <a:extLst>
                <a:ext uri="{FF2B5EF4-FFF2-40B4-BE49-F238E27FC236}">
                  <a16:creationId xmlns:a16="http://schemas.microsoft.com/office/drawing/2014/main" id="{90059503-B333-A042-A6D5-E843239D365C}"/>
                </a:ext>
              </a:extLst>
            </p:cNvPr>
            <p:cNvSpPr/>
            <p:nvPr/>
          </p:nvSpPr>
          <p:spPr>
            <a:xfrm>
              <a:off x="9864406" y="1967266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l29">
              <a:extLst>
                <a:ext uri="{FF2B5EF4-FFF2-40B4-BE49-F238E27FC236}">
                  <a16:creationId xmlns:a16="http://schemas.microsoft.com/office/drawing/2014/main" id="{8A9CFE58-C909-A641-8B59-C9B391821F79}"/>
                </a:ext>
              </a:extLst>
            </p:cNvPr>
            <p:cNvSpPr/>
            <p:nvPr/>
          </p:nvSpPr>
          <p:spPr>
            <a:xfrm>
              <a:off x="9921664" y="1967266"/>
              <a:ext cx="0" cy="178774"/>
            </a:xfrm>
            <a:custGeom>
              <a:avLst/>
              <a:gdLst/>
              <a:ahLst/>
              <a:cxnLst/>
              <a:rect l="0" t="0" r="0" b="0"/>
              <a:pathLst>
                <a:path h="178774">
                  <a:moveTo>
                    <a:pt x="0" y="0"/>
                  </a:moveTo>
                  <a:lnTo>
                    <a:pt x="0" y="178774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l30">
              <a:extLst>
                <a:ext uri="{FF2B5EF4-FFF2-40B4-BE49-F238E27FC236}">
                  <a16:creationId xmlns:a16="http://schemas.microsoft.com/office/drawing/2014/main" id="{1B10AAD4-A98E-104E-B371-991C4EF36126}"/>
                </a:ext>
              </a:extLst>
            </p:cNvPr>
            <p:cNvSpPr/>
            <p:nvPr/>
          </p:nvSpPr>
          <p:spPr>
            <a:xfrm>
              <a:off x="9864406" y="214604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48099FB-8B9E-1447-B022-6FCDFB28E1A2}"/>
              </a:ext>
            </a:extLst>
          </p:cNvPr>
          <p:cNvGrpSpPr/>
          <p:nvPr/>
        </p:nvGrpSpPr>
        <p:grpSpPr>
          <a:xfrm>
            <a:off x="9282324" y="2006433"/>
            <a:ext cx="117405" cy="182388"/>
            <a:chOff x="9347637" y="2044080"/>
            <a:chExt cx="117405" cy="182388"/>
          </a:xfrm>
        </p:grpSpPr>
        <p:sp>
          <p:nvSpPr>
            <p:cNvPr id="371" name="pt25">
              <a:extLst>
                <a:ext uri="{FF2B5EF4-FFF2-40B4-BE49-F238E27FC236}">
                  <a16:creationId xmlns:a16="http://schemas.microsoft.com/office/drawing/2014/main" id="{E05BB148-6C50-DE4D-A46B-5032B5525DD2}"/>
                </a:ext>
              </a:extLst>
            </p:cNvPr>
            <p:cNvSpPr/>
            <p:nvPr/>
          </p:nvSpPr>
          <p:spPr>
            <a:xfrm>
              <a:off x="9347637" y="2076572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l31">
              <a:extLst>
                <a:ext uri="{FF2B5EF4-FFF2-40B4-BE49-F238E27FC236}">
                  <a16:creationId xmlns:a16="http://schemas.microsoft.com/office/drawing/2014/main" id="{477EFB24-10BC-7A48-86C8-B7489DCC485F}"/>
                </a:ext>
              </a:extLst>
            </p:cNvPr>
            <p:cNvSpPr/>
            <p:nvPr/>
          </p:nvSpPr>
          <p:spPr>
            <a:xfrm>
              <a:off x="9349081" y="204408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l32">
              <a:extLst>
                <a:ext uri="{FF2B5EF4-FFF2-40B4-BE49-F238E27FC236}">
                  <a16:creationId xmlns:a16="http://schemas.microsoft.com/office/drawing/2014/main" id="{D159A87B-F017-5E44-A30D-9C1294940599}"/>
                </a:ext>
              </a:extLst>
            </p:cNvPr>
            <p:cNvSpPr/>
            <p:nvPr/>
          </p:nvSpPr>
          <p:spPr>
            <a:xfrm>
              <a:off x="9406340" y="2044080"/>
              <a:ext cx="0" cy="182387"/>
            </a:xfrm>
            <a:custGeom>
              <a:avLst/>
              <a:gdLst/>
              <a:ahLst/>
              <a:cxnLst/>
              <a:rect l="0" t="0" r="0" b="0"/>
              <a:pathLst>
                <a:path h="182387">
                  <a:moveTo>
                    <a:pt x="0" y="0"/>
                  </a:moveTo>
                  <a:lnTo>
                    <a:pt x="0" y="182387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l33">
              <a:extLst>
                <a:ext uri="{FF2B5EF4-FFF2-40B4-BE49-F238E27FC236}">
                  <a16:creationId xmlns:a16="http://schemas.microsoft.com/office/drawing/2014/main" id="{07AA0A3D-7D3D-794C-AF23-1EB2C5F6664E}"/>
                </a:ext>
              </a:extLst>
            </p:cNvPr>
            <p:cNvSpPr/>
            <p:nvPr/>
          </p:nvSpPr>
          <p:spPr>
            <a:xfrm>
              <a:off x="9349081" y="2226468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80" name="pl34">
            <a:extLst>
              <a:ext uri="{FF2B5EF4-FFF2-40B4-BE49-F238E27FC236}">
                <a16:creationId xmlns:a16="http://schemas.microsoft.com/office/drawing/2014/main" id="{316A633E-FDA4-D747-8F1C-125B21195FFB}"/>
              </a:ext>
            </a:extLst>
          </p:cNvPr>
          <p:cNvSpPr/>
          <p:nvPr/>
        </p:nvSpPr>
        <p:spPr>
          <a:xfrm>
            <a:off x="10996508" y="191918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1" name="pl35">
            <a:extLst>
              <a:ext uri="{FF2B5EF4-FFF2-40B4-BE49-F238E27FC236}">
                <a16:creationId xmlns:a16="http://schemas.microsoft.com/office/drawing/2014/main" id="{406A9CB8-F039-AD4A-8DE2-4FFB56966EF1}"/>
              </a:ext>
            </a:extLst>
          </p:cNvPr>
          <p:cNvSpPr/>
          <p:nvPr/>
        </p:nvSpPr>
        <p:spPr>
          <a:xfrm>
            <a:off x="11053766" y="1919183"/>
            <a:ext cx="0" cy="185116"/>
          </a:xfrm>
          <a:custGeom>
            <a:avLst/>
            <a:gdLst/>
            <a:ahLst/>
            <a:cxnLst/>
            <a:rect l="0" t="0" r="0" b="0"/>
            <a:pathLst>
              <a:path h="185116">
                <a:moveTo>
                  <a:pt x="0" y="0"/>
                </a:moveTo>
                <a:lnTo>
                  <a:pt x="0" y="18511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2" name="pl36">
            <a:extLst>
              <a:ext uri="{FF2B5EF4-FFF2-40B4-BE49-F238E27FC236}">
                <a16:creationId xmlns:a16="http://schemas.microsoft.com/office/drawing/2014/main" id="{C49FDE31-A074-614A-94A3-717C64DF8690}"/>
              </a:ext>
            </a:extLst>
          </p:cNvPr>
          <p:cNvSpPr/>
          <p:nvPr/>
        </p:nvSpPr>
        <p:spPr>
          <a:xfrm>
            <a:off x="10996508" y="210430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DDC89307-B2A0-1741-AED9-65C46A36675D}"/>
              </a:ext>
            </a:extLst>
          </p:cNvPr>
          <p:cNvGrpSpPr/>
          <p:nvPr/>
        </p:nvGrpSpPr>
        <p:grpSpPr>
          <a:xfrm>
            <a:off x="10463409" y="2006403"/>
            <a:ext cx="117405" cy="181711"/>
            <a:chOff x="10492803" y="2044050"/>
            <a:chExt cx="117405" cy="181711"/>
          </a:xfrm>
        </p:grpSpPr>
        <p:sp>
          <p:nvSpPr>
            <p:cNvPr id="373" name="pt27">
              <a:extLst>
                <a:ext uri="{FF2B5EF4-FFF2-40B4-BE49-F238E27FC236}">
                  <a16:creationId xmlns:a16="http://schemas.microsoft.com/office/drawing/2014/main" id="{D6A68C93-1000-ED48-8C75-CF1525CE935D}"/>
                </a:ext>
              </a:extLst>
            </p:cNvPr>
            <p:cNvSpPr/>
            <p:nvPr/>
          </p:nvSpPr>
          <p:spPr>
            <a:xfrm>
              <a:off x="10492803" y="2076203"/>
              <a:ext cx="117405" cy="117405"/>
            </a:xfrm>
            <a:prstGeom prst="ellipse">
              <a:avLst/>
            </a:prstGeom>
            <a:ln w="9000" cap="rnd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l37">
              <a:extLst>
                <a:ext uri="{FF2B5EF4-FFF2-40B4-BE49-F238E27FC236}">
                  <a16:creationId xmlns:a16="http://schemas.microsoft.com/office/drawing/2014/main" id="{931D2BDE-A4E3-FD43-8800-B948150A5382}"/>
                </a:ext>
              </a:extLst>
            </p:cNvPr>
            <p:cNvSpPr/>
            <p:nvPr/>
          </p:nvSpPr>
          <p:spPr>
            <a:xfrm>
              <a:off x="10494247" y="2044050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l38">
              <a:extLst>
                <a:ext uri="{FF2B5EF4-FFF2-40B4-BE49-F238E27FC236}">
                  <a16:creationId xmlns:a16="http://schemas.microsoft.com/office/drawing/2014/main" id="{555E2F7F-84FE-D648-A3E3-81CA1F5AE257}"/>
                </a:ext>
              </a:extLst>
            </p:cNvPr>
            <p:cNvSpPr/>
            <p:nvPr/>
          </p:nvSpPr>
          <p:spPr>
            <a:xfrm>
              <a:off x="10551505" y="2044050"/>
              <a:ext cx="0" cy="181711"/>
            </a:xfrm>
            <a:custGeom>
              <a:avLst/>
              <a:gdLst/>
              <a:ahLst/>
              <a:cxnLst/>
              <a:rect l="0" t="0" r="0" b="0"/>
              <a:pathLst>
                <a:path h="181711">
                  <a:moveTo>
                    <a:pt x="0" y="0"/>
                  </a:moveTo>
                  <a:lnTo>
                    <a:pt x="0" y="181711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l39">
              <a:extLst>
                <a:ext uri="{FF2B5EF4-FFF2-40B4-BE49-F238E27FC236}">
                  <a16:creationId xmlns:a16="http://schemas.microsoft.com/office/drawing/2014/main" id="{0BBB7774-CE3F-CF4F-8746-BFC5484D8974}"/>
                </a:ext>
              </a:extLst>
            </p:cNvPr>
            <p:cNvSpPr/>
            <p:nvPr/>
          </p:nvSpPr>
          <p:spPr>
            <a:xfrm>
              <a:off x="10494247" y="2225761"/>
              <a:ext cx="114516" cy="0"/>
            </a:xfrm>
            <a:custGeom>
              <a:avLst/>
              <a:gdLst/>
              <a:ahLst/>
              <a:cxnLst/>
              <a:rect l="0" t="0" r="0" b="0"/>
              <a:pathLst>
                <a:path w="114516">
                  <a:moveTo>
                    <a:pt x="0" y="0"/>
                  </a:moveTo>
                  <a:lnTo>
                    <a:pt x="114516" y="0"/>
                  </a:lnTo>
                </a:path>
              </a:pathLst>
            </a:custGeom>
            <a:ln w="27101" cap="flat">
              <a:solidFill>
                <a:srgbClr val="0000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sp>
        <p:nvSpPr>
          <p:cNvPr id="386" name="pl53">
            <a:extLst>
              <a:ext uri="{FF2B5EF4-FFF2-40B4-BE49-F238E27FC236}">
                <a16:creationId xmlns:a16="http://schemas.microsoft.com/office/drawing/2014/main" id="{012E1AE7-486C-9F45-94A7-3E330E246224}"/>
              </a:ext>
            </a:extLst>
          </p:cNvPr>
          <p:cNvSpPr/>
          <p:nvPr/>
        </p:nvSpPr>
        <p:spPr>
          <a:xfrm>
            <a:off x="11496267" y="2467828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7" name="pl54">
            <a:extLst>
              <a:ext uri="{FF2B5EF4-FFF2-40B4-BE49-F238E27FC236}">
                <a16:creationId xmlns:a16="http://schemas.microsoft.com/office/drawing/2014/main" id="{65822D80-7E22-494E-8891-098E6CD9F53F}"/>
              </a:ext>
            </a:extLst>
          </p:cNvPr>
          <p:cNvSpPr/>
          <p:nvPr/>
        </p:nvSpPr>
        <p:spPr>
          <a:xfrm>
            <a:off x="11496267" y="1933466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8" name="pl55">
            <a:extLst>
              <a:ext uri="{FF2B5EF4-FFF2-40B4-BE49-F238E27FC236}">
                <a16:creationId xmlns:a16="http://schemas.microsoft.com/office/drawing/2014/main" id="{56A76AA0-0C04-4A4D-828D-A49A954C113B}"/>
              </a:ext>
            </a:extLst>
          </p:cNvPr>
          <p:cNvSpPr/>
          <p:nvPr/>
        </p:nvSpPr>
        <p:spPr>
          <a:xfrm>
            <a:off x="11496267" y="1399105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0" name="tx58">
            <a:extLst>
              <a:ext uri="{FF2B5EF4-FFF2-40B4-BE49-F238E27FC236}">
                <a16:creationId xmlns:a16="http://schemas.microsoft.com/office/drawing/2014/main" id="{046EAA73-285F-B344-8522-648555B0F956}"/>
              </a:ext>
            </a:extLst>
          </p:cNvPr>
          <p:cNvSpPr/>
          <p:nvPr/>
        </p:nvSpPr>
        <p:spPr>
          <a:xfrm>
            <a:off x="11610140" y="2394505"/>
            <a:ext cx="113010" cy="1460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391" name="tx59">
            <a:extLst>
              <a:ext uri="{FF2B5EF4-FFF2-40B4-BE49-F238E27FC236}">
                <a16:creationId xmlns:a16="http://schemas.microsoft.com/office/drawing/2014/main" id="{F35AAC85-B5D6-BB40-BA88-491F063BB906}"/>
              </a:ext>
            </a:extLst>
          </p:cNvPr>
          <p:cNvSpPr/>
          <p:nvPr/>
        </p:nvSpPr>
        <p:spPr>
          <a:xfrm>
            <a:off x="11610140" y="1860144"/>
            <a:ext cx="113010" cy="1460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392" name="tx60">
            <a:extLst>
              <a:ext uri="{FF2B5EF4-FFF2-40B4-BE49-F238E27FC236}">
                <a16:creationId xmlns:a16="http://schemas.microsoft.com/office/drawing/2014/main" id="{417A1A5E-ACF0-424C-BE12-C952441700CF}"/>
              </a:ext>
            </a:extLst>
          </p:cNvPr>
          <p:cNvSpPr/>
          <p:nvPr/>
        </p:nvSpPr>
        <p:spPr>
          <a:xfrm>
            <a:off x="11610140" y="1323202"/>
            <a:ext cx="113010" cy="14862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403" name="Rectangle 457">
            <a:extLst>
              <a:ext uri="{FF2B5EF4-FFF2-40B4-BE49-F238E27FC236}">
                <a16:creationId xmlns:a16="http://schemas.microsoft.com/office/drawing/2014/main" id="{68A951E7-14DE-9246-A587-548B3B14CF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988286" y="1836096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404" name="Line 353">
            <a:extLst>
              <a:ext uri="{FF2B5EF4-FFF2-40B4-BE49-F238E27FC236}">
                <a16:creationId xmlns:a16="http://schemas.microsoft.com/office/drawing/2014/main" id="{8FF39847-4AED-F742-B791-B88883A4F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9069" y="1323201"/>
            <a:ext cx="438875" cy="42593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Line 353">
            <a:extLst>
              <a:ext uri="{FF2B5EF4-FFF2-40B4-BE49-F238E27FC236}">
                <a16:creationId xmlns:a16="http://schemas.microsoft.com/office/drawing/2014/main" id="{F3573729-BB70-8145-A733-CA327381A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0447" y="1323200"/>
            <a:ext cx="596727" cy="57787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Line 353">
            <a:extLst>
              <a:ext uri="{FF2B5EF4-FFF2-40B4-BE49-F238E27FC236}">
                <a16:creationId xmlns:a16="http://schemas.microsoft.com/office/drawing/2014/main" id="{E904D9A1-C15F-AA45-A092-482B11C2D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411" y="1901071"/>
            <a:ext cx="396077" cy="8751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" name="Line 353">
            <a:extLst>
              <a:ext uri="{FF2B5EF4-FFF2-40B4-BE49-F238E27FC236}">
                <a16:creationId xmlns:a16="http://schemas.microsoft.com/office/drawing/2014/main" id="{129D2636-64D1-C04D-A545-274A0639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4901" y="1936357"/>
            <a:ext cx="401813" cy="5896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8" name="Line 353">
            <a:extLst>
              <a:ext uri="{FF2B5EF4-FFF2-40B4-BE49-F238E27FC236}">
                <a16:creationId xmlns:a16="http://schemas.microsoft.com/office/drawing/2014/main" id="{B9A26FA4-1902-4F4C-A80A-83636EFE27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7900" y="1986823"/>
            <a:ext cx="543262" cy="334722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" name="Line 353">
            <a:extLst>
              <a:ext uri="{FF2B5EF4-FFF2-40B4-BE49-F238E27FC236}">
                <a16:creationId xmlns:a16="http://schemas.microsoft.com/office/drawing/2014/main" id="{42F6DF43-E0B2-6D4D-8689-1C1A884D86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57125" y="2155961"/>
            <a:ext cx="445555" cy="17765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" name="Line 353">
            <a:extLst>
              <a:ext uri="{FF2B5EF4-FFF2-40B4-BE49-F238E27FC236}">
                <a16:creationId xmlns:a16="http://schemas.microsoft.com/office/drawing/2014/main" id="{5D079420-91A9-1E46-8A0A-27FECB7D4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5308" y="1698376"/>
            <a:ext cx="432036" cy="17432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" name="Line 353">
            <a:extLst>
              <a:ext uri="{FF2B5EF4-FFF2-40B4-BE49-F238E27FC236}">
                <a16:creationId xmlns:a16="http://schemas.microsoft.com/office/drawing/2014/main" id="{F70F63C1-C566-2749-9FF5-2885DD6FE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2042" y="1733669"/>
            <a:ext cx="511563" cy="33543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" name="Line 353">
            <a:extLst>
              <a:ext uri="{FF2B5EF4-FFF2-40B4-BE49-F238E27FC236}">
                <a16:creationId xmlns:a16="http://schemas.microsoft.com/office/drawing/2014/main" id="{3ABA7B60-07C8-5E4F-A991-13321ED0E9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28490" y="1891012"/>
            <a:ext cx="435426" cy="17808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" name="Line 353">
            <a:extLst>
              <a:ext uri="{FF2B5EF4-FFF2-40B4-BE49-F238E27FC236}">
                <a16:creationId xmlns:a16="http://schemas.microsoft.com/office/drawing/2014/main" id="{170BB0BA-4B9B-9C48-AE67-03A533837D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02395" y="2028858"/>
            <a:ext cx="429661" cy="575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" name="Line 353">
            <a:extLst>
              <a:ext uri="{FF2B5EF4-FFF2-40B4-BE49-F238E27FC236}">
                <a16:creationId xmlns:a16="http://schemas.microsoft.com/office/drawing/2014/main" id="{19B345FC-67B3-ED4A-BC1C-D09D908246B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15030" y="2028857"/>
            <a:ext cx="533753" cy="7544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" name="Line 353">
            <a:extLst>
              <a:ext uri="{FF2B5EF4-FFF2-40B4-BE49-F238E27FC236}">
                <a16:creationId xmlns:a16="http://schemas.microsoft.com/office/drawing/2014/main" id="{1F2316C7-F3DC-C649-AA8E-28285CEA95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13345" y="2028858"/>
            <a:ext cx="405457" cy="57598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Line 353">
            <a:extLst>
              <a:ext uri="{FF2B5EF4-FFF2-40B4-BE49-F238E27FC236}">
                <a16:creationId xmlns:a16="http://schemas.microsoft.com/office/drawing/2014/main" id="{299E6281-BA87-E24D-B8C2-1030E3F221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9369" y="2015152"/>
            <a:ext cx="423783" cy="8744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7" name="Rectangle 241">
            <a:extLst>
              <a:ext uri="{FF2B5EF4-FFF2-40B4-BE49-F238E27FC236}">
                <a16:creationId xmlns:a16="http://schemas.microsoft.com/office/drawing/2014/main" id="{F7C7AE94-F7E7-FC40-823C-C2915DF3D5D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42394" y="1268533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418" name="Rectangle 241">
            <a:extLst>
              <a:ext uri="{FF2B5EF4-FFF2-40B4-BE49-F238E27FC236}">
                <a16:creationId xmlns:a16="http://schemas.microsoft.com/office/drawing/2014/main" id="{4D0F98E9-6EB4-6045-9A08-ED890AB3860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54837" y="5876541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</a:t>
            </a:r>
            <a:r>
              <a:rPr lang="en-US" altLang="en-US" sz="2000" dirty="0" err="1"/>
              <a:t>ms</a:t>
            </a:r>
            <a:r>
              <a:rPr lang="en-US" altLang="en-US" sz="2000" dirty="0"/>
              <a:t>)</a:t>
            </a:r>
            <a:endParaRPr lang="en-US" altLang="en-US" dirty="0"/>
          </a:p>
        </p:txBody>
      </p:sp>
      <p:sp>
        <p:nvSpPr>
          <p:cNvPr id="419" name="pt6">
            <a:extLst>
              <a:ext uri="{FF2B5EF4-FFF2-40B4-BE49-F238E27FC236}">
                <a16:creationId xmlns:a16="http://schemas.microsoft.com/office/drawing/2014/main" id="{E761C220-69D3-BB4E-88C6-D89B58955755}"/>
              </a:ext>
            </a:extLst>
          </p:cNvPr>
          <p:cNvSpPr/>
          <p:nvPr/>
        </p:nvSpPr>
        <p:spPr>
          <a:xfrm>
            <a:off x="1668923" y="5912531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20" name="pt7">
            <a:extLst>
              <a:ext uri="{FF2B5EF4-FFF2-40B4-BE49-F238E27FC236}">
                <a16:creationId xmlns:a16="http://schemas.microsoft.com/office/drawing/2014/main" id="{67E3A52E-10F1-B645-82EC-291EE9836DAB}"/>
              </a:ext>
            </a:extLst>
          </p:cNvPr>
          <p:cNvSpPr/>
          <p:nvPr/>
        </p:nvSpPr>
        <p:spPr>
          <a:xfrm>
            <a:off x="1153598" y="6185683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1" name="pt8">
            <a:extLst>
              <a:ext uri="{FF2B5EF4-FFF2-40B4-BE49-F238E27FC236}">
                <a16:creationId xmlns:a16="http://schemas.microsoft.com/office/drawing/2014/main" id="{C887B76F-AADE-8B4A-AFC7-879BB6C361EF}"/>
              </a:ext>
            </a:extLst>
          </p:cNvPr>
          <p:cNvSpPr/>
          <p:nvPr/>
        </p:nvSpPr>
        <p:spPr>
          <a:xfrm>
            <a:off x="2872144" y="6568109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22" name="pt9">
            <a:extLst>
              <a:ext uri="{FF2B5EF4-FFF2-40B4-BE49-F238E27FC236}">
                <a16:creationId xmlns:a16="http://schemas.microsoft.com/office/drawing/2014/main" id="{1C3C794B-A2A5-B148-834D-D638A639C48A}"/>
              </a:ext>
            </a:extLst>
          </p:cNvPr>
          <p:cNvSpPr/>
          <p:nvPr/>
        </p:nvSpPr>
        <p:spPr>
          <a:xfrm>
            <a:off x="2356820" y="644105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3" name="pl10">
            <a:extLst>
              <a:ext uri="{FF2B5EF4-FFF2-40B4-BE49-F238E27FC236}">
                <a16:creationId xmlns:a16="http://schemas.microsoft.com/office/drawing/2014/main" id="{518110E0-CD32-D144-BCB1-7AD9738043B4}"/>
              </a:ext>
            </a:extLst>
          </p:cNvPr>
          <p:cNvSpPr/>
          <p:nvPr/>
        </p:nvSpPr>
        <p:spPr>
          <a:xfrm>
            <a:off x="1670367" y="586804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4" name="pl11">
            <a:extLst>
              <a:ext uri="{FF2B5EF4-FFF2-40B4-BE49-F238E27FC236}">
                <a16:creationId xmlns:a16="http://schemas.microsoft.com/office/drawing/2014/main" id="{1B28EBB0-4B3F-8A46-853E-3F53340994C5}"/>
              </a:ext>
            </a:extLst>
          </p:cNvPr>
          <p:cNvSpPr/>
          <p:nvPr/>
        </p:nvSpPr>
        <p:spPr>
          <a:xfrm>
            <a:off x="1727625" y="5868048"/>
            <a:ext cx="0" cy="206370"/>
          </a:xfrm>
          <a:custGeom>
            <a:avLst/>
            <a:gdLst/>
            <a:ahLst/>
            <a:cxnLst/>
            <a:rect l="0" t="0" r="0" b="0"/>
            <a:pathLst>
              <a:path h="206370">
                <a:moveTo>
                  <a:pt x="0" y="0"/>
                </a:moveTo>
                <a:lnTo>
                  <a:pt x="0" y="20637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5" name="pl12">
            <a:extLst>
              <a:ext uri="{FF2B5EF4-FFF2-40B4-BE49-F238E27FC236}">
                <a16:creationId xmlns:a16="http://schemas.microsoft.com/office/drawing/2014/main" id="{13755023-2F0D-BC49-8619-5B3602EEBD79}"/>
              </a:ext>
            </a:extLst>
          </p:cNvPr>
          <p:cNvSpPr/>
          <p:nvPr/>
        </p:nvSpPr>
        <p:spPr>
          <a:xfrm>
            <a:off x="1670367" y="607441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6" name="pl13">
            <a:extLst>
              <a:ext uri="{FF2B5EF4-FFF2-40B4-BE49-F238E27FC236}">
                <a16:creationId xmlns:a16="http://schemas.microsoft.com/office/drawing/2014/main" id="{B4192742-5D49-3446-8098-0975D4FF1079}"/>
              </a:ext>
            </a:extLst>
          </p:cNvPr>
          <p:cNvSpPr/>
          <p:nvPr/>
        </p:nvSpPr>
        <p:spPr>
          <a:xfrm>
            <a:off x="1155042" y="6141675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7" name="pl14">
            <a:extLst>
              <a:ext uri="{FF2B5EF4-FFF2-40B4-BE49-F238E27FC236}">
                <a16:creationId xmlns:a16="http://schemas.microsoft.com/office/drawing/2014/main" id="{64546E0E-5567-4A47-AB98-6AE93B359536}"/>
              </a:ext>
            </a:extLst>
          </p:cNvPr>
          <p:cNvSpPr/>
          <p:nvPr/>
        </p:nvSpPr>
        <p:spPr>
          <a:xfrm>
            <a:off x="1212301" y="6141675"/>
            <a:ext cx="0" cy="205420"/>
          </a:xfrm>
          <a:custGeom>
            <a:avLst/>
            <a:gdLst/>
            <a:ahLst/>
            <a:cxnLst/>
            <a:rect l="0" t="0" r="0" b="0"/>
            <a:pathLst>
              <a:path h="205420">
                <a:moveTo>
                  <a:pt x="0" y="0"/>
                </a:moveTo>
                <a:lnTo>
                  <a:pt x="0" y="20542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8" name="pl15">
            <a:extLst>
              <a:ext uri="{FF2B5EF4-FFF2-40B4-BE49-F238E27FC236}">
                <a16:creationId xmlns:a16="http://schemas.microsoft.com/office/drawing/2014/main" id="{D708E895-6428-5747-AE3A-A9A3F0FC20BE}"/>
              </a:ext>
            </a:extLst>
          </p:cNvPr>
          <p:cNvSpPr/>
          <p:nvPr/>
        </p:nvSpPr>
        <p:spPr>
          <a:xfrm>
            <a:off x="1155042" y="634709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9" name="pl16">
            <a:extLst>
              <a:ext uri="{FF2B5EF4-FFF2-40B4-BE49-F238E27FC236}">
                <a16:creationId xmlns:a16="http://schemas.microsoft.com/office/drawing/2014/main" id="{13FBC5A0-4C59-F248-9383-A3CFC2E7B594}"/>
              </a:ext>
            </a:extLst>
          </p:cNvPr>
          <p:cNvSpPr/>
          <p:nvPr/>
        </p:nvSpPr>
        <p:spPr>
          <a:xfrm>
            <a:off x="2873589" y="652417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0" name="pl17">
            <a:extLst>
              <a:ext uri="{FF2B5EF4-FFF2-40B4-BE49-F238E27FC236}">
                <a16:creationId xmlns:a16="http://schemas.microsoft.com/office/drawing/2014/main" id="{6F9F7085-6377-1444-88C8-09F75E0E7804}"/>
              </a:ext>
            </a:extLst>
          </p:cNvPr>
          <p:cNvSpPr/>
          <p:nvPr/>
        </p:nvSpPr>
        <p:spPr>
          <a:xfrm>
            <a:off x="2930847" y="6524173"/>
            <a:ext cx="0" cy="205277"/>
          </a:xfrm>
          <a:custGeom>
            <a:avLst/>
            <a:gdLst/>
            <a:ahLst/>
            <a:cxnLst/>
            <a:rect l="0" t="0" r="0" b="0"/>
            <a:pathLst>
              <a:path h="205277">
                <a:moveTo>
                  <a:pt x="0" y="0"/>
                </a:moveTo>
                <a:lnTo>
                  <a:pt x="0" y="205277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1" name="pl18">
            <a:extLst>
              <a:ext uri="{FF2B5EF4-FFF2-40B4-BE49-F238E27FC236}">
                <a16:creationId xmlns:a16="http://schemas.microsoft.com/office/drawing/2014/main" id="{C905E049-ED70-194B-B7F0-7D5CC05906E1}"/>
              </a:ext>
            </a:extLst>
          </p:cNvPr>
          <p:cNvSpPr/>
          <p:nvPr/>
        </p:nvSpPr>
        <p:spPr>
          <a:xfrm>
            <a:off x="2873589" y="672945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2" name="pl19">
            <a:extLst>
              <a:ext uri="{FF2B5EF4-FFF2-40B4-BE49-F238E27FC236}">
                <a16:creationId xmlns:a16="http://schemas.microsoft.com/office/drawing/2014/main" id="{96131C86-D183-7742-904F-33975AE3D18B}"/>
              </a:ext>
            </a:extLst>
          </p:cNvPr>
          <p:cNvSpPr/>
          <p:nvPr/>
        </p:nvSpPr>
        <p:spPr>
          <a:xfrm>
            <a:off x="2358264" y="6402645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3" name="pl20">
            <a:extLst>
              <a:ext uri="{FF2B5EF4-FFF2-40B4-BE49-F238E27FC236}">
                <a16:creationId xmlns:a16="http://schemas.microsoft.com/office/drawing/2014/main" id="{BA384D6A-B8E6-C040-A4F2-4BAC6BDC2566}"/>
              </a:ext>
            </a:extLst>
          </p:cNvPr>
          <p:cNvSpPr/>
          <p:nvPr/>
        </p:nvSpPr>
        <p:spPr>
          <a:xfrm>
            <a:off x="2415522" y="6402645"/>
            <a:ext cx="0" cy="194218"/>
          </a:xfrm>
          <a:custGeom>
            <a:avLst/>
            <a:gdLst/>
            <a:ahLst/>
            <a:cxnLst/>
            <a:rect l="0" t="0" r="0" b="0"/>
            <a:pathLst>
              <a:path h="194218">
                <a:moveTo>
                  <a:pt x="0" y="0"/>
                </a:moveTo>
                <a:lnTo>
                  <a:pt x="0" y="19421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4" name="pl21">
            <a:extLst>
              <a:ext uri="{FF2B5EF4-FFF2-40B4-BE49-F238E27FC236}">
                <a16:creationId xmlns:a16="http://schemas.microsoft.com/office/drawing/2014/main" id="{C1DB99BA-1585-3443-A051-F0FF44D3E993}"/>
              </a:ext>
            </a:extLst>
          </p:cNvPr>
          <p:cNvSpPr/>
          <p:nvPr/>
        </p:nvSpPr>
        <p:spPr>
          <a:xfrm>
            <a:off x="2358264" y="659686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5" name="pt24">
            <a:extLst>
              <a:ext uri="{FF2B5EF4-FFF2-40B4-BE49-F238E27FC236}">
                <a16:creationId xmlns:a16="http://schemas.microsoft.com/office/drawing/2014/main" id="{1D4771DD-B68B-3349-8722-0A6F8C003927}"/>
              </a:ext>
            </a:extLst>
          </p:cNvPr>
          <p:cNvSpPr/>
          <p:nvPr/>
        </p:nvSpPr>
        <p:spPr>
          <a:xfrm>
            <a:off x="4416411" y="6504526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36" name="pt25">
            <a:extLst>
              <a:ext uri="{FF2B5EF4-FFF2-40B4-BE49-F238E27FC236}">
                <a16:creationId xmlns:a16="http://schemas.microsoft.com/office/drawing/2014/main" id="{CB2AF2E3-0E32-274B-9AF1-A217C1A61025}"/>
              </a:ext>
            </a:extLst>
          </p:cNvPr>
          <p:cNvSpPr/>
          <p:nvPr/>
        </p:nvSpPr>
        <p:spPr>
          <a:xfrm>
            <a:off x="3886572" y="6695769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7" name="pt26">
            <a:extLst>
              <a:ext uri="{FF2B5EF4-FFF2-40B4-BE49-F238E27FC236}">
                <a16:creationId xmlns:a16="http://schemas.microsoft.com/office/drawing/2014/main" id="{99C4EED6-38EB-1547-9E54-D6D99DC9D645}"/>
              </a:ext>
            </a:extLst>
          </p:cNvPr>
          <p:cNvSpPr/>
          <p:nvPr/>
        </p:nvSpPr>
        <p:spPr>
          <a:xfrm>
            <a:off x="5576090" y="6593025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38" name="pt27">
            <a:extLst>
              <a:ext uri="{FF2B5EF4-FFF2-40B4-BE49-F238E27FC236}">
                <a16:creationId xmlns:a16="http://schemas.microsoft.com/office/drawing/2014/main" id="{DE835971-C191-0C4F-9AD7-328B38871490}"/>
              </a:ext>
            </a:extLst>
          </p:cNvPr>
          <p:cNvSpPr/>
          <p:nvPr/>
        </p:nvSpPr>
        <p:spPr>
          <a:xfrm>
            <a:off x="5060766" y="6772667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9" name="pl28">
            <a:extLst>
              <a:ext uri="{FF2B5EF4-FFF2-40B4-BE49-F238E27FC236}">
                <a16:creationId xmlns:a16="http://schemas.microsoft.com/office/drawing/2014/main" id="{7773EA54-35DC-BC46-92FA-A35D34211546}"/>
              </a:ext>
            </a:extLst>
          </p:cNvPr>
          <p:cNvSpPr/>
          <p:nvPr/>
        </p:nvSpPr>
        <p:spPr>
          <a:xfrm>
            <a:off x="4417855" y="646801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0" name="pl29">
            <a:extLst>
              <a:ext uri="{FF2B5EF4-FFF2-40B4-BE49-F238E27FC236}">
                <a16:creationId xmlns:a16="http://schemas.microsoft.com/office/drawing/2014/main" id="{C85CA77F-2F34-4740-B8D5-A7384753314A}"/>
              </a:ext>
            </a:extLst>
          </p:cNvPr>
          <p:cNvSpPr/>
          <p:nvPr/>
        </p:nvSpPr>
        <p:spPr>
          <a:xfrm>
            <a:off x="4475113" y="6468010"/>
            <a:ext cx="0" cy="190436"/>
          </a:xfrm>
          <a:custGeom>
            <a:avLst/>
            <a:gdLst/>
            <a:ahLst/>
            <a:cxnLst/>
            <a:rect l="0" t="0" r="0" b="0"/>
            <a:pathLst>
              <a:path h="190436">
                <a:moveTo>
                  <a:pt x="0" y="0"/>
                </a:moveTo>
                <a:lnTo>
                  <a:pt x="0" y="190436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1" name="pl30">
            <a:extLst>
              <a:ext uri="{FF2B5EF4-FFF2-40B4-BE49-F238E27FC236}">
                <a16:creationId xmlns:a16="http://schemas.microsoft.com/office/drawing/2014/main" id="{04BF81B1-1771-2E45-A28D-9DCD575F77E4}"/>
              </a:ext>
            </a:extLst>
          </p:cNvPr>
          <p:cNvSpPr/>
          <p:nvPr/>
        </p:nvSpPr>
        <p:spPr>
          <a:xfrm>
            <a:off x="4417855" y="665844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2" name="pl31">
            <a:extLst>
              <a:ext uri="{FF2B5EF4-FFF2-40B4-BE49-F238E27FC236}">
                <a16:creationId xmlns:a16="http://schemas.microsoft.com/office/drawing/2014/main" id="{36CA8A7E-0902-C249-8B30-5C4F1CAEFF7D}"/>
              </a:ext>
            </a:extLst>
          </p:cNvPr>
          <p:cNvSpPr/>
          <p:nvPr/>
        </p:nvSpPr>
        <p:spPr>
          <a:xfrm>
            <a:off x="3888016" y="66564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3" name="pl32">
            <a:extLst>
              <a:ext uri="{FF2B5EF4-FFF2-40B4-BE49-F238E27FC236}">
                <a16:creationId xmlns:a16="http://schemas.microsoft.com/office/drawing/2014/main" id="{6F6A3001-386D-8B40-B03F-B5108F655C36}"/>
              </a:ext>
            </a:extLst>
          </p:cNvPr>
          <p:cNvSpPr/>
          <p:nvPr/>
        </p:nvSpPr>
        <p:spPr>
          <a:xfrm>
            <a:off x="3945275" y="6656409"/>
            <a:ext cx="0" cy="196125"/>
          </a:xfrm>
          <a:custGeom>
            <a:avLst/>
            <a:gdLst/>
            <a:ahLst/>
            <a:cxnLst/>
            <a:rect l="0" t="0" r="0" b="0"/>
            <a:pathLst>
              <a:path h="196125">
                <a:moveTo>
                  <a:pt x="0" y="0"/>
                </a:moveTo>
                <a:lnTo>
                  <a:pt x="0" y="19612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4" name="pl33">
            <a:extLst>
              <a:ext uri="{FF2B5EF4-FFF2-40B4-BE49-F238E27FC236}">
                <a16:creationId xmlns:a16="http://schemas.microsoft.com/office/drawing/2014/main" id="{F4434AB6-931E-9148-9610-62E5EEF09D8A}"/>
              </a:ext>
            </a:extLst>
          </p:cNvPr>
          <p:cNvSpPr/>
          <p:nvPr/>
        </p:nvSpPr>
        <p:spPr>
          <a:xfrm>
            <a:off x="3888016" y="685253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5" name="pl34">
            <a:extLst>
              <a:ext uri="{FF2B5EF4-FFF2-40B4-BE49-F238E27FC236}">
                <a16:creationId xmlns:a16="http://schemas.microsoft.com/office/drawing/2014/main" id="{2EB9D6D2-3459-9246-8A35-411CB9AA9682}"/>
              </a:ext>
            </a:extLst>
          </p:cNvPr>
          <p:cNvSpPr/>
          <p:nvPr/>
        </p:nvSpPr>
        <p:spPr>
          <a:xfrm>
            <a:off x="5577535" y="655413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6" name="pl35">
            <a:extLst>
              <a:ext uri="{FF2B5EF4-FFF2-40B4-BE49-F238E27FC236}">
                <a16:creationId xmlns:a16="http://schemas.microsoft.com/office/drawing/2014/main" id="{9A2032F9-B3FF-B84C-A357-7A5F1EE555E1}"/>
              </a:ext>
            </a:extLst>
          </p:cNvPr>
          <p:cNvSpPr/>
          <p:nvPr/>
        </p:nvSpPr>
        <p:spPr>
          <a:xfrm>
            <a:off x="5634793" y="6554137"/>
            <a:ext cx="0" cy="195180"/>
          </a:xfrm>
          <a:custGeom>
            <a:avLst/>
            <a:gdLst/>
            <a:ahLst/>
            <a:cxnLst/>
            <a:rect l="0" t="0" r="0" b="0"/>
            <a:pathLst>
              <a:path h="195180">
                <a:moveTo>
                  <a:pt x="0" y="0"/>
                </a:moveTo>
                <a:lnTo>
                  <a:pt x="0" y="19518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7" name="pl36">
            <a:extLst>
              <a:ext uri="{FF2B5EF4-FFF2-40B4-BE49-F238E27FC236}">
                <a16:creationId xmlns:a16="http://schemas.microsoft.com/office/drawing/2014/main" id="{3D86FF3E-67C4-BA49-BC0A-5A5472DBAF1B}"/>
              </a:ext>
            </a:extLst>
          </p:cNvPr>
          <p:cNvSpPr/>
          <p:nvPr/>
        </p:nvSpPr>
        <p:spPr>
          <a:xfrm>
            <a:off x="5577535" y="674931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8" name="pl37">
            <a:extLst>
              <a:ext uri="{FF2B5EF4-FFF2-40B4-BE49-F238E27FC236}">
                <a16:creationId xmlns:a16="http://schemas.microsoft.com/office/drawing/2014/main" id="{66EEE6FB-357D-B84F-AAA7-B461DAB0F03F}"/>
              </a:ext>
            </a:extLst>
          </p:cNvPr>
          <p:cNvSpPr/>
          <p:nvPr/>
        </p:nvSpPr>
        <p:spPr>
          <a:xfrm>
            <a:off x="5062210" y="672970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9" name="pl38">
            <a:extLst>
              <a:ext uri="{FF2B5EF4-FFF2-40B4-BE49-F238E27FC236}">
                <a16:creationId xmlns:a16="http://schemas.microsoft.com/office/drawing/2014/main" id="{048FBDB2-418B-4E4D-8A63-D1BB0D7C7920}"/>
              </a:ext>
            </a:extLst>
          </p:cNvPr>
          <p:cNvSpPr/>
          <p:nvPr/>
        </p:nvSpPr>
        <p:spPr>
          <a:xfrm>
            <a:off x="5119468" y="6729709"/>
            <a:ext cx="0" cy="203320"/>
          </a:xfrm>
          <a:custGeom>
            <a:avLst/>
            <a:gdLst/>
            <a:ahLst/>
            <a:cxnLst/>
            <a:rect l="0" t="0" r="0" b="0"/>
            <a:pathLst>
              <a:path h="203320">
                <a:moveTo>
                  <a:pt x="0" y="0"/>
                </a:moveTo>
                <a:lnTo>
                  <a:pt x="0" y="20332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0" name="pl39">
            <a:extLst>
              <a:ext uri="{FF2B5EF4-FFF2-40B4-BE49-F238E27FC236}">
                <a16:creationId xmlns:a16="http://schemas.microsoft.com/office/drawing/2014/main" id="{C3EC80FA-558A-C940-901B-F54864522414}"/>
              </a:ext>
            </a:extLst>
          </p:cNvPr>
          <p:cNvSpPr/>
          <p:nvPr/>
        </p:nvSpPr>
        <p:spPr>
          <a:xfrm>
            <a:off x="5062210" y="693302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1" name="pt6">
            <a:extLst>
              <a:ext uri="{FF2B5EF4-FFF2-40B4-BE49-F238E27FC236}">
                <a16:creationId xmlns:a16="http://schemas.microsoft.com/office/drawing/2014/main" id="{ADCC08FE-F4B6-1044-99AA-75755C4A150E}"/>
              </a:ext>
            </a:extLst>
          </p:cNvPr>
          <p:cNvSpPr/>
          <p:nvPr/>
        </p:nvSpPr>
        <p:spPr>
          <a:xfrm>
            <a:off x="7095115" y="5878630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52" name="pt7">
            <a:extLst>
              <a:ext uri="{FF2B5EF4-FFF2-40B4-BE49-F238E27FC236}">
                <a16:creationId xmlns:a16="http://schemas.microsoft.com/office/drawing/2014/main" id="{29A950CA-F145-E242-B74C-B54630257A42}"/>
              </a:ext>
            </a:extLst>
          </p:cNvPr>
          <p:cNvSpPr/>
          <p:nvPr/>
        </p:nvSpPr>
        <p:spPr>
          <a:xfrm>
            <a:off x="6565276" y="6065898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3" name="pt8">
            <a:extLst>
              <a:ext uri="{FF2B5EF4-FFF2-40B4-BE49-F238E27FC236}">
                <a16:creationId xmlns:a16="http://schemas.microsoft.com/office/drawing/2014/main" id="{0A3699FE-F7D2-A546-9521-D41F41BC8008}"/>
              </a:ext>
            </a:extLst>
          </p:cNvPr>
          <p:cNvSpPr/>
          <p:nvPr/>
        </p:nvSpPr>
        <p:spPr>
          <a:xfrm>
            <a:off x="8269308" y="6101694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54" name="pt9">
            <a:extLst>
              <a:ext uri="{FF2B5EF4-FFF2-40B4-BE49-F238E27FC236}">
                <a16:creationId xmlns:a16="http://schemas.microsoft.com/office/drawing/2014/main" id="{1DBD7D17-7F3F-5A4F-85FB-3A4268F92373}"/>
              </a:ext>
            </a:extLst>
          </p:cNvPr>
          <p:cNvSpPr/>
          <p:nvPr/>
        </p:nvSpPr>
        <p:spPr>
          <a:xfrm>
            <a:off x="7753984" y="649823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5" name="pl10">
            <a:extLst>
              <a:ext uri="{FF2B5EF4-FFF2-40B4-BE49-F238E27FC236}">
                <a16:creationId xmlns:a16="http://schemas.microsoft.com/office/drawing/2014/main" id="{6B6B6F02-0BB4-7F4F-A611-AB871789B65D}"/>
              </a:ext>
            </a:extLst>
          </p:cNvPr>
          <p:cNvSpPr/>
          <p:nvPr/>
        </p:nvSpPr>
        <p:spPr>
          <a:xfrm>
            <a:off x="7096559" y="583928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6" name="pl11">
            <a:extLst>
              <a:ext uri="{FF2B5EF4-FFF2-40B4-BE49-F238E27FC236}">
                <a16:creationId xmlns:a16="http://schemas.microsoft.com/office/drawing/2014/main" id="{7F87387A-F9FF-8E44-BC72-4AE9EDD5CB42}"/>
              </a:ext>
            </a:extLst>
          </p:cNvPr>
          <p:cNvSpPr/>
          <p:nvPr/>
        </p:nvSpPr>
        <p:spPr>
          <a:xfrm>
            <a:off x="7153817" y="5839287"/>
            <a:ext cx="0" cy="196090"/>
          </a:xfrm>
          <a:custGeom>
            <a:avLst/>
            <a:gdLst/>
            <a:ahLst/>
            <a:cxnLst/>
            <a:rect l="0" t="0" r="0" b="0"/>
            <a:pathLst>
              <a:path h="196090">
                <a:moveTo>
                  <a:pt x="0" y="0"/>
                </a:moveTo>
                <a:lnTo>
                  <a:pt x="0" y="19609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7" name="pl12">
            <a:extLst>
              <a:ext uri="{FF2B5EF4-FFF2-40B4-BE49-F238E27FC236}">
                <a16:creationId xmlns:a16="http://schemas.microsoft.com/office/drawing/2014/main" id="{BC323FF3-8254-BA44-A859-7030587D751D}"/>
              </a:ext>
            </a:extLst>
          </p:cNvPr>
          <p:cNvSpPr/>
          <p:nvPr/>
        </p:nvSpPr>
        <p:spPr>
          <a:xfrm>
            <a:off x="7096559" y="603537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8" name="pl13">
            <a:extLst>
              <a:ext uri="{FF2B5EF4-FFF2-40B4-BE49-F238E27FC236}">
                <a16:creationId xmlns:a16="http://schemas.microsoft.com/office/drawing/2014/main" id="{1B97B490-33F6-BD4D-97D1-28FC986ACF3C}"/>
              </a:ext>
            </a:extLst>
          </p:cNvPr>
          <p:cNvSpPr/>
          <p:nvPr/>
        </p:nvSpPr>
        <p:spPr>
          <a:xfrm>
            <a:off x="6566720" y="6020522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9" name="pl14">
            <a:extLst>
              <a:ext uri="{FF2B5EF4-FFF2-40B4-BE49-F238E27FC236}">
                <a16:creationId xmlns:a16="http://schemas.microsoft.com/office/drawing/2014/main" id="{D5ADF53E-C10D-6D44-8CEA-1729861C7B13}"/>
              </a:ext>
            </a:extLst>
          </p:cNvPr>
          <p:cNvSpPr/>
          <p:nvPr/>
        </p:nvSpPr>
        <p:spPr>
          <a:xfrm>
            <a:off x="6623979" y="6020522"/>
            <a:ext cx="0" cy="208158"/>
          </a:xfrm>
          <a:custGeom>
            <a:avLst/>
            <a:gdLst/>
            <a:ahLst/>
            <a:cxnLst/>
            <a:rect l="0" t="0" r="0" b="0"/>
            <a:pathLst>
              <a:path h="208158">
                <a:moveTo>
                  <a:pt x="0" y="0"/>
                </a:moveTo>
                <a:lnTo>
                  <a:pt x="0" y="20815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0" name="pl15">
            <a:extLst>
              <a:ext uri="{FF2B5EF4-FFF2-40B4-BE49-F238E27FC236}">
                <a16:creationId xmlns:a16="http://schemas.microsoft.com/office/drawing/2014/main" id="{9FA58CCF-B226-2C43-B8B4-9CCEE0FB87FA}"/>
              </a:ext>
            </a:extLst>
          </p:cNvPr>
          <p:cNvSpPr/>
          <p:nvPr/>
        </p:nvSpPr>
        <p:spPr>
          <a:xfrm>
            <a:off x="6566720" y="622868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1" name="pl16">
            <a:extLst>
              <a:ext uri="{FF2B5EF4-FFF2-40B4-BE49-F238E27FC236}">
                <a16:creationId xmlns:a16="http://schemas.microsoft.com/office/drawing/2014/main" id="{98CE6637-BB44-C644-80B8-14C01F8D0AF1}"/>
              </a:ext>
            </a:extLst>
          </p:cNvPr>
          <p:cNvSpPr/>
          <p:nvPr/>
        </p:nvSpPr>
        <p:spPr>
          <a:xfrm>
            <a:off x="8270753" y="605880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2" name="pl17">
            <a:extLst>
              <a:ext uri="{FF2B5EF4-FFF2-40B4-BE49-F238E27FC236}">
                <a16:creationId xmlns:a16="http://schemas.microsoft.com/office/drawing/2014/main" id="{32AF1545-1390-A948-86F1-C87A47802B5E}"/>
              </a:ext>
            </a:extLst>
          </p:cNvPr>
          <p:cNvSpPr/>
          <p:nvPr/>
        </p:nvSpPr>
        <p:spPr>
          <a:xfrm>
            <a:off x="8328011" y="6058804"/>
            <a:ext cx="0" cy="203185"/>
          </a:xfrm>
          <a:custGeom>
            <a:avLst/>
            <a:gdLst/>
            <a:ahLst/>
            <a:cxnLst/>
            <a:rect l="0" t="0" r="0" b="0"/>
            <a:pathLst>
              <a:path h="203185">
                <a:moveTo>
                  <a:pt x="0" y="0"/>
                </a:moveTo>
                <a:lnTo>
                  <a:pt x="0" y="203185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3" name="pl18">
            <a:extLst>
              <a:ext uri="{FF2B5EF4-FFF2-40B4-BE49-F238E27FC236}">
                <a16:creationId xmlns:a16="http://schemas.microsoft.com/office/drawing/2014/main" id="{6BEEBFC3-AEC0-4446-BB8F-91978D6A4B59}"/>
              </a:ext>
            </a:extLst>
          </p:cNvPr>
          <p:cNvSpPr/>
          <p:nvPr/>
        </p:nvSpPr>
        <p:spPr>
          <a:xfrm>
            <a:off x="8270753" y="626198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4" name="pl19">
            <a:extLst>
              <a:ext uri="{FF2B5EF4-FFF2-40B4-BE49-F238E27FC236}">
                <a16:creationId xmlns:a16="http://schemas.microsoft.com/office/drawing/2014/main" id="{8EC95835-55D2-0142-8C37-3762A009B241}"/>
              </a:ext>
            </a:extLst>
          </p:cNvPr>
          <p:cNvSpPr/>
          <p:nvPr/>
        </p:nvSpPr>
        <p:spPr>
          <a:xfrm>
            <a:off x="7755428" y="6455844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5" name="pl20">
            <a:extLst>
              <a:ext uri="{FF2B5EF4-FFF2-40B4-BE49-F238E27FC236}">
                <a16:creationId xmlns:a16="http://schemas.microsoft.com/office/drawing/2014/main" id="{BBD736BD-2336-044B-9D57-4871F95B98F0}"/>
              </a:ext>
            </a:extLst>
          </p:cNvPr>
          <p:cNvSpPr/>
          <p:nvPr/>
        </p:nvSpPr>
        <p:spPr>
          <a:xfrm>
            <a:off x="7812686" y="6455844"/>
            <a:ext cx="0" cy="202178"/>
          </a:xfrm>
          <a:custGeom>
            <a:avLst/>
            <a:gdLst/>
            <a:ahLst/>
            <a:cxnLst/>
            <a:rect l="0" t="0" r="0" b="0"/>
            <a:pathLst>
              <a:path h="202178">
                <a:moveTo>
                  <a:pt x="0" y="0"/>
                </a:moveTo>
                <a:lnTo>
                  <a:pt x="0" y="20217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6" name="pl21">
            <a:extLst>
              <a:ext uri="{FF2B5EF4-FFF2-40B4-BE49-F238E27FC236}">
                <a16:creationId xmlns:a16="http://schemas.microsoft.com/office/drawing/2014/main" id="{F7F5A030-5F5C-E941-9219-05AAA2EFE7D9}"/>
              </a:ext>
            </a:extLst>
          </p:cNvPr>
          <p:cNvSpPr/>
          <p:nvPr/>
        </p:nvSpPr>
        <p:spPr>
          <a:xfrm>
            <a:off x="7755428" y="6658023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7" name="pt24">
            <a:extLst>
              <a:ext uri="{FF2B5EF4-FFF2-40B4-BE49-F238E27FC236}">
                <a16:creationId xmlns:a16="http://schemas.microsoft.com/office/drawing/2014/main" id="{488DF196-2592-2C40-953E-8F7E4BF53AE5}"/>
              </a:ext>
            </a:extLst>
          </p:cNvPr>
          <p:cNvSpPr/>
          <p:nvPr/>
        </p:nvSpPr>
        <p:spPr>
          <a:xfrm>
            <a:off x="9784547" y="6244812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68" name="pt25">
            <a:extLst>
              <a:ext uri="{FF2B5EF4-FFF2-40B4-BE49-F238E27FC236}">
                <a16:creationId xmlns:a16="http://schemas.microsoft.com/office/drawing/2014/main" id="{2CA1EBD2-370C-344F-A6B9-B0F58125D13F}"/>
              </a:ext>
            </a:extLst>
          </p:cNvPr>
          <p:cNvSpPr/>
          <p:nvPr/>
        </p:nvSpPr>
        <p:spPr>
          <a:xfrm>
            <a:off x="9269222" y="6568966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9" name="pt26">
            <a:extLst>
              <a:ext uri="{FF2B5EF4-FFF2-40B4-BE49-F238E27FC236}">
                <a16:creationId xmlns:a16="http://schemas.microsoft.com/office/drawing/2014/main" id="{0BF9D4C8-A3F3-384D-9476-B258F407F20B}"/>
              </a:ext>
            </a:extLst>
          </p:cNvPr>
          <p:cNvSpPr/>
          <p:nvPr/>
        </p:nvSpPr>
        <p:spPr>
          <a:xfrm>
            <a:off x="10973254" y="6661604"/>
            <a:ext cx="117405" cy="117405"/>
          </a:xfrm>
          <a:prstGeom prst="ellipse">
            <a:avLst/>
          </a:prstGeom>
          <a:solidFill>
            <a:srgbClr val="0000FF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70" name="pt27">
            <a:extLst>
              <a:ext uri="{FF2B5EF4-FFF2-40B4-BE49-F238E27FC236}">
                <a16:creationId xmlns:a16="http://schemas.microsoft.com/office/drawing/2014/main" id="{5AA1E600-064B-9D4E-98C2-02F62E78EA07}"/>
              </a:ext>
            </a:extLst>
          </p:cNvPr>
          <p:cNvSpPr/>
          <p:nvPr/>
        </p:nvSpPr>
        <p:spPr>
          <a:xfrm>
            <a:off x="10457930" y="6835911"/>
            <a:ext cx="117405" cy="117405"/>
          </a:xfrm>
          <a:prstGeom prst="ellipse">
            <a:avLst/>
          </a:prstGeom>
          <a:ln w="9000" cap="rnd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1" name="pl28">
            <a:extLst>
              <a:ext uri="{FF2B5EF4-FFF2-40B4-BE49-F238E27FC236}">
                <a16:creationId xmlns:a16="http://schemas.microsoft.com/office/drawing/2014/main" id="{575BAF7D-ED6B-5C4F-975B-7D6D0D5ABB47}"/>
              </a:ext>
            </a:extLst>
          </p:cNvPr>
          <p:cNvSpPr/>
          <p:nvPr/>
        </p:nvSpPr>
        <p:spPr>
          <a:xfrm>
            <a:off x="9785991" y="6203351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2" name="pl29">
            <a:extLst>
              <a:ext uri="{FF2B5EF4-FFF2-40B4-BE49-F238E27FC236}">
                <a16:creationId xmlns:a16="http://schemas.microsoft.com/office/drawing/2014/main" id="{C1E5B9E4-C64D-FE47-B18C-2D4A09886717}"/>
              </a:ext>
            </a:extLst>
          </p:cNvPr>
          <p:cNvSpPr/>
          <p:nvPr/>
        </p:nvSpPr>
        <p:spPr>
          <a:xfrm>
            <a:off x="9843249" y="6203351"/>
            <a:ext cx="0" cy="200327"/>
          </a:xfrm>
          <a:custGeom>
            <a:avLst/>
            <a:gdLst/>
            <a:ahLst/>
            <a:cxnLst/>
            <a:rect l="0" t="0" r="0" b="0"/>
            <a:pathLst>
              <a:path h="200327">
                <a:moveTo>
                  <a:pt x="0" y="0"/>
                </a:moveTo>
                <a:lnTo>
                  <a:pt x="0" y="200327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3" name="pl30">
            <a:extLst>
              <a:ext uri="{FF2B5EF4-FFF2-40B4-BE49-F238E27FC236}">
                <a16:creationId xmlns:a16="http://schemas.microsoft.com/office/drawing/2014/main" id="{39485330-E829-6F4F-9BCA-E455FACE31CF}"/>
              </a:ext>
            </a:extLst>
          </p:cNvPr>
          <p:cNvSpPr/>
          <p:nvPr/>
        </p:nvSpPr>
        <p:spPr>
          <a:xfrm>
            <a:off x="9785991" y="6403678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4" name="pl31">
            <a:extLst>
              <a:ext uri="{FF2B5EF4-FFF2-40B4-BE49-F238E27FC236}">
                <a16:creationId xmlns:a16="http://schemas.microsoft.com/office/drawing/2014/main" id="{B835F7B5-83AC-8744-818A-2B4BBA477042}"/>
              </a:ext>
            </a:extLst>
          </p:cNvPr>
          <p:cNvSpPr/>
          <p:nvPr/>
        </p:nvSpPr>
        <p:spPr>
          <a:xfrm>
            <a:off x="9270666" y="652574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5" name="pl32">
            <a:extLst>
              <a:ext uri="{FF2B5EF4-FFF2-40B4-BE49-F238E27FC236}">
                <a16:creationId xmlns:a16="http://schemas.microsoft.com/office/drawing/2014/main" id="{F307B006-A68E-3D43-9B4E-224125033EDC}"/>
              </a:ext>
            </a:extLst>
          </p:cNvPr>
          <p:cNvSpPr/>
          <p:nvPr/>
        </p:nvSpPr>
        <p:spPr>
          <a:xfrm>
            <a:off x="9327925" y="6525746"/>
            <a:ext cx="0" cy="203843"/>
          </a:xfrm>
          <a:custGeom>
            <a:avLst/>
            <a:gdLst/>
            <a:ahLst/>
            <a:cxnLst/>
            <a:rect l="0" t="0" r="0" b="0"/>
            <a:pathLst>
              <a:path h="203843">
                <a:moveTo>
                  <a:pt x="0" y="0"/>
                </a:moveTo>
                <a:lnTo>
                  <a:pt x="0" y="203843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6" name="pl33">
            <a:extLst>
              <a:ext uri="{FF2B5EF4-FFF2-40B4-BE49-F238E27FC236}">
                <a16:creationId xmlns:a16="http://schemas.microsoft.com/office/drawing/2014/main" id="{6F343F7E-0558-F14D-8E83-F4CEF0E63837}"/>
              </a:ext>
            </a:extLst>
          </p:cNvPr>
          <p:cNvSpPr/>
          <p:nvPr/>
        </p:nvSpPr>
        <p:spPr>
          <a:xfrm>
            <a:off x="9270666" y="6729590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7" name="pl34">
            <a:extLst>
              <a:ext uri="{FF2B5EF4-FFF2-40B4-BE49-F238E27FC236}">
                <a16:creationId xmlns:a16="http://schemas.microsoft.com/office/drawing/2014/main" id="{19C99AD7-D2DC-6341-B602-A149F7784F3E}"/>
              </a:ext>
            </a:extLst>
          </p:cNvPr>
          <p:cNvSpPr/>
          <p:nvPr/>
        </p:nvSpPr>
        <p:spPr>
          <a:xfrm>
            <a:off x="10974699" y="6623506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8" name="pl35">
            <a:extLst>
              <a:ext uri="{FF2B5EF4-FFF2-40B4-BE49-F238E27FC236}">
                <a16:creationId xmlns:a16="http://schemas.microsoft.com/office/drawing/2014/main" id="{B9B26448-E3B8-4943-A69F-C51480517D4C}"/>
              </a:ext>
            </a:extLst>
          </p:cNvPr>
          <p:cNvSpPr/>
          <p:nvPr/>
        </p:nvSpPr>
        <p:spPr>
          <a:xfrm>
            <a:off x="11031957" y="6623506"/>
            <a:ext cx="0" cy="193601"/>
          </a:xfrm>
          <a:custGeom>
            <a:avLst/>
            <a:gdLst/>
            <a:ahLst/>
            <a:cxnLst/>
            <a:rect l="0" t="0" r="0" b="0"/>
            <a:pathLst>
              <a:path h="193601">
                <a:moveTo>
                  <a:pt x="0" y="0"/>
                </a:moveTo>
                <a:lnTo>
                  <a:pt x="0" y="193601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9" name="pl36">
            <a:extLst>
              <a:ext uri="{FF2B5EF4-FFF2-40B4-BE49-F238E27FC236}">
                <a16:creationId xmlns:a16="http://schemas.microsoft.com/office/drawing/2014/main" id="{5222401F-0E6B-A04F-ACDD-6F0C5CADF42C}"/>
              </a:ext>
            </a:extLst>
          </p:cNvPr>
          <p:cNvSpPr/>
          <p:nvPr/>
        </p:nvSpPr>
        <p:spPr>
          <a:xfrm>
            <a:off x="10974699" y="681710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0" name="pl37">
            <a:extLst>
              <a:ext uri="{FF2B5EF4-FFF2-40B4-BE49-F238E27FC236}">
                <a16:creationId xmlns:a16="http://schemas.microsoft.com/office/drawing/2014/main" id="{3531B3FB-881D-A046-86C4-CE58AB342582}"/>
              </a:ext>
            </a:extLst>
          </p:cNvPr>
          <p:cNvSpPr/>
          <p:nvPr/>
        </p:nvSpPr>
        <p:spPr>
          <a:xfrm>
            <a:off x="10459374" y="6790789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1" name="pl38">
            <a:extLst>
              <a:ext uri="{FF2B5EF4-FFF2-40B4-BE49-F238E27FC236}">
                <a16:creationId xmlns:a16="http://schemas.microsoft.com/office/drawing/2014/main" id="{037F3EF4-628A-AD44-819B-E9B4F2C43833}"/>
              </a:ext>
            </a:extLst>
          </p:cNvPr>
          <p:cNvSpPr/>
          <p:nvPr/>
        </p:nvSpPr>
        <p:spPr>
          <a:xfrm>
            <a:off x="10516632" y="6790789"/>
            <a:ext cx="0" cy="207648"/>
          </a:xfrm>
          <a:custGeom>
            <a:avLst/>
            <a:gdLst/>
            <a:ahLst/>
            <a:cxnLst/>
            <a:rect l="0" t="0" r="0" b="0"/>
            <a:pathLst>
              <a:path h="207648">
                <a:moveTo>
                  <a:pt x="0" y="0"/>
                </a:moveTo>
                <a:lnTo>
                  <a:pt x="0" y="207648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2" name="pl39">
            <a:extLst>
              <a:ext uri="{FF2B5EF4-FFF2-40B4-BE49-F238E27FC236}">
                <a16:creationId xmlns:a16="http://schemas.microsoft.com/office/drawing/2014/main" id="{CF888DE7-34E0-4844-80C4-174681283B5C}"/>
              </a:ext>
            </a:extLst>
          </p:cNvPr>
          <p:cNvSpPr/>
          <p:nvPr/>
        </p:nvSpPr>
        <p:spPr>
          <a:xfrm>
            <a:off x="10459374" y="6998437"/>
            <a:ext cx="114516" cy="0"/>
          </a:xfrm>
          <a:custGeom>
            <a:avLst/>
            <a:gdLst/>
            <a:ahLst/>
            <a:cxnLst/>
            <a:rect l="0" t="0" r="0" b="0"/>
            <a:pathLst>
              <a:path w="114516">
                <a:moveTo>
                  <a:pt x="0" y="0"/>
                </a:moveTo>
                <a:lnTo>
                  <a:pt x="114516" y="0"/>
                </a:lnTo>
              </a:path>
            </a:pathLst>
          </a:custGeom>
          <a:ln w="27101" cap="flat">
            <a:solidFill>
              <a:srgbClr val="0000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3" name="pl55">
            <a:extLst>
              <a:ext uri="{FF2B5EF4-FFF2-40B4-BE49-F238E27FC236}">
                <a16:creationId xmlns:a16="http://schemas.microsoft.com/office/drawing/2014/main" id="{4B283D25-5EDE-784B-8329-D68FB8547AF6}"/>
              </a:ext>
            </a:extLst>
          </p:cNvPr>
          <p:cNvSpPr/>
          <p:nvPr/>
        </p:nvSpPr>
        <p:spPr>
          <a:xfrm>
            <a:off x="11490422" y="6869390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4" name="pl56">
            <a:extLst>
              <a:ext uri="{FF2B5EF4-FFF2-40B4-BE49-F238E27FC236}">
                <a16:creationId xmlns:a16="http://schemas.microsoft.com/office/drawing/2014/main" id="{DB29CCF2-B1E3-7D41-BDD9-CD1FA57C6132}"/>
              </a:ext>
            </a:extLst>
          </p:cNvPr>
          <p:cNvSpPr/>
          <p:nvPr/>
        </p:nvSpPr>
        <p:spPr>
          <a:xfrm>
            <a:off x="11490422" y="6335028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5" name="pl57">
            <a:extLst>
              <a:ext uri="{FF2B5EF4-FFF2-40B4-BE49-F238E27FC236}">
                <a16:creationId xmlns:a16="http://schemas.microsoft.com/office/drawing/2014/main" id="{F2A9FD87-CAB5-624E-93DB-A3261D1C3A3F}"/>
              </a:ext>
            </a:extLst>
          </p:cNvPr>
          <p:cNvSpPr/>
          <p:nvPr/>
        </p:nvSpPr>
        <p:spPr>
          <a:xfrm>
            <a:off x="11490422" y="5800667"/>
            <a:ext cx="63262" cy="0"/>
          </a:xfrm>
          <a:custGeom>
            <a:avLst/>
            <a:gdLst/>
            <a:ahLst/>
            <a:cxnLst/>
            <a:rect l="0" t="0" r="0" b="0"/>
            <a:pathLst>
              <a:path w="63262">
                <a:moveTo>
                  <a:pt x="0" y="0"/>
                </a:moveTo>
                <a:lnTo>
                  <a:pt x="63262" y="0"/>
                </a:lnTo>
              </a:path>
            </a:pathLst>
          </a:custGeom>
          <a:ln w="24637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6" name="tx60">
            <a:extLst>
              <a:ext uri="{FF2B5EF4-FFF2-40B4-BE49-F238E27FC236}">
                <a16:creationId xmlns:a16="http://schemas.microsoft.com/office/drawing/2014/main" id="{2ED10E52-8D73-084E-B47C-628FB514FCEF}"/>
              </a:ext>
            </a:extLst>
          </p:cNvPr>
          <p:cNvSpPr/>
          <p:nvPr/>
        </p:nvSpPr>
        <p:spPr>
          <a:xfrm>
            <a:off x="11604295" y="6793487"/>
            <a:ext cx="113010" cy="148629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487" name="tx61">
            <a:extLst>
              <a:ext uri="{FF2B5EF4-FFF2-40B4-BE49-F238E27FC236}">
                <a16:creationId xmlns:a16="http://schemas.microsoft.com/office/drawing/2014/main" id="{62AF19A8-77CB-7442-9E9C-F79303981DB1}"/>
              </a:ext>
            </a:extLst>
          </p:cNvPr>
          <p:cNvSpPr/>
          <p:nvPr/>
        </p:nvSpPr>
        <p:spPr>
          <a:xfrm>
            <a:off x="11604295" y="6262301"/>
            <a:ext cx="113010" cy="14545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489" name="tx61">
            <a:extLst>
              <a:ext uri="{FF2B5EF4-FFF2-40B4-BE49-F238E27FC236}">
                <a16:creationId xmlns:a16="http://schemas.microsoft.com/office/drawing/2014/main" id="{AF648D6F-CD4E-BE41-97C8-E5007015E207}"/>
              </a:ext>
            </a:extLst>
          </p:cNvPr>
          <p:cNvSpPr/>
          <p:nvPr/>
        </p:nvSpPr>
        <p:spPr>
          <a:xfrm>
            <a:off x="11604295" y="5731115"/>
            <a:ext cx="113010" cy="14545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</a:rPr>
              <a:t>5</a:t>
            </a:r>
            <a:endParaRPr sz="1600" dirty="0">
              <a:solidFill>
                <a:srgbClr val="0000FF">
                  <a:alpha val="10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490" name="Rectangle 457">
            <a:extLst>
              <a:ext uri="{FF2B5EF4-FFF2-40B4-BE49-F238E27FC236}">
                <a16:creationId xmlns:a16="http://schemas.microsoft.com/office/drawing/2014/main" id="{A72F8952-B281-6D41-A484-F5BA1961DD5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988285" y="6415353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492" name="Line 353">
            <a:extLst>
              <a:ext uri="{FF2B5EF4-FFF2-40B4-BE49-F238E27FC236}">
                <a16:creationId xmlns:a16="http://schemas.microsoft.com/office/drawing/2014/main" id="{CFA9DFA9-56BC-0B40-A7B7-5E2A7F0176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69558" y="5979176"/>
            <a:ext cx="407455" cy="26563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Line 353">
            <a:extLst>
              <a:ext uri="{FF2B5EF4-FFF2-40B4-BE49-F238E27FC236}">
                <a16:creationId xmlns:a16="http://schemas.microsoft.com/office/drawing/2014/main" id="{2C51AB40-B1F0-4C4D-9243-AF95DD3E6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4883" y="5981875"/>
            <a:ext cx="571936" cy="51135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Line 353">
            <a:extLst>
              <a:ext uri="{FF2B5EF4-FFF2-40B4-BE49-F238E27FC236}">
                <a16:creationId xmlns:a16="http://schemas.microsoft.com/office/drawing/2014/main" id="{43DA3B18-3F4A-AB46-AD34-6E3467144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2780" y="6506088"/>
            <a:ext cx="414261" cy="11740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Line 353">
            <a:extLst>
              <a:ext uri="{FF2B5EF4-FFF2-40B4-BE49-F238E27FC236}">
                <a16:creationId xmlns:a16="http://schemas.microsoft.com/office/drawing/2014/main" id="{A19C3CCD-1950-7140-8347-3AE808E9C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9259" y="6574827"/>
            <a:ext cx="437314" cy="18021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Line 353">
            <a:extLst>
              <a:ext uri="{FF2B5EF4-FFF2-40B4-BE49-F238E27FC236}">
                <a16:creationId xmlns:a16="http://schemas.microsoft.com/office/drawing/2014/main" id="{2F2E7341-413C-BF41-95A9-C000F2ED4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743" y="6568938"/>
            <a:ext cx="536486" cy="274417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Line 353">
            <a:extLst>
              <a:ext uri="{FF2B5EF4-FFF2-40B4-BE49-F238E27FC236}">
                <a16:creationId xmlns:a16="http://schemas.microsoft.com/office/drawing/2014/main" id="{8AE5592B-92FF-6C47-8174-49A82C78A1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6726" y="6664888"/>
            <a:ext cx="407453" cy="17102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9" name="Line 353">
            <a:extLst>
              <a:ext uri="{FF2B5EF4-FFF2-40B4-BE49-F238E27FC236}">
                <a16:creationId xmlns:a16="http://schemas.microsoft.com/office/drawing/2014/main" id="{E1AC59CF-108E-AF47-AA2E-DB19D97D22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2502" y="5940755"/>
            <a:ext cx="432035" cy="17865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0" name="Line 353">
            <a:extLst>
              <a:ext uri="{FF2B5EF4-FFF2-40B4-BE49-F238E27FC236}">
                <a16:creationId xmlns:a16="http://schemas.microsoft.com/office/drawing/2014/main" id="{51611F1B-E9E8-154E-A897-D9214C6A4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1072" y="5940287"/>
            <a:ext cx="547677" cy="62782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Line 353">
            <a:extLst>
              <a:ext uri="{FF2B5EF4-FFF2-40B4-BE49-F238E27FC236}">
                <a16:creationId xmlns:a16="http://schemas.microsoft.com/office/drawing/2014/main" id="{1109389F-5EC8-B844-8337-FF18D8543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3256" y="6148301"/>
            <a:ext cx="400804" cy="419805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" name="Line 353">
            <a:extLst>
              <a:ext uri="{FF2B5EF4-FFF2-40B4-BE49-F238E27FC236}">
                <a16:creationId xmlns:a16="http://schemas.microsoft.com/office/drawing/2014/main" id="{7D053598-C2A6-104D-9BC1-7E38D56D3E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85181" y="6303086"/>
            <a:ext cx="397919" cy="320406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3" name="Line 353">
            <a:extLst>
              <a:ext uri="{FF2B5EF4-FFF2-40B4-BE49-F238E27FC236}">
                <a16:creationId xmlns:a16="http://schemas.microsoft.com/office/drawing/2014/main" id="{D22293BC-3C2C-4F4B-9F42-67037D450C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0262" y="6303088"/>
            <a:ext cx="557666" cy="586980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Line 353">
            <a:extLst>
              <a:ext uri="{FF2B5EF4-FFF2-40B4-BE49-F238E27FC236}">
                <a16:creationId xmlns:a16="http://schemas.microsoft.com/office/drawing/2014/main" id="{FC673C65-FA86-374B-BD97-4BD2342AA3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73889" y="6729449"/>
            <a:ext cx="397919" cy="16061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6DD4C9-51F9-7044-A37E-88014BFB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64" y="513350"/>
            <a:ext cx="3568738" cy="5084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AD9D2-CD44-3B47-A9FC-2875A188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69" y="513349"/>
            <a:ext cx="3568738" cy="5084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0D1B83-A42A-7A45-AA2F-421CAFF5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664" y="4812632"/>
            <a:ext cx="3568739" cy="5084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84664-6C73-824B-A843-F6C273C9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768" y="4812633"/>
            <a:ext cx="3568739" cy="5084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473698-677D-D44C-A1DC-14D767C0A8B4}"/>
              </a:ext>
            </a:extLst>
          </p:cNvPr>
          <p:cNvSpPr/>
          <p:nvPr/>
        </p:nvSpPr>
        <p:spPr>
          <a:xfrm>
            <a:off x="1555290" y="9304423"/>
            <a:ext cx="8759784" cy="6144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CB2B8E-F84D-1B45-BE66-177D45A958DD}"/>
              </a:ext>
            </a:extLst>
          </p:cNvPr>
          <p:cNvSpPr/>
          <p:nvPr/>
        </p:nvSpPr>
        <p:spPr>
          <a:xfrm>
            <a:off x="1716108" y="4508923"/>
            <a:ext cx="8759784" cy="646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DCB9F-AF7D-A54E-A3AB-58FE8F66C910}"/>
              </a:ext>
            </a:extLst>
          </p:cNvPr>
          <p:cNvSpPr/>
          <p:nvPr/>
        </p:nvSpPr>
        <p:spPr>
          <a:xfrm>
            <a:off x="1832455" y="486442"/>
            <a:ext cx="8759784" cy="369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371A3-7DCE-A549-ADD3-B0CB2F6A8B08}"/>
              </a:ext>
            </a:extLst>
          </p:cNvPr>
          <p:cNvSpPr txBox="1"/>
          <p:nvPr/>
        </p:nvSpPr>
        <p:spPr>
          <a:xfrm>
            <a:off x="6025961" y="476439"/>
            <a:ext cx="294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Gender-categorization task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383AB-8240-0241-8B0E-40E68DB18BFF}"/>
              </a:ext>
            </a:extLst>
          </p:cNvPr>
          <p:cNvSpPr txBox="1"/>
          <p:nvPr/>
        </p:nvSpPr>
        <p:spPr>
          <a:xfrm>
            <a:off x="3001338" y="476439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Race-categorization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9480B-4511-C74B-BC2D-7C8D32E5C2E2}"/>
              </a:ext>
            </a:extLst>
          </p:cNvPr>
          <p:cNvSpPr txBox="1"/>
          <p:nvPr/>
        </p:nvSpPr>
        <p:spPr>
          <a:xfrm rot="16200000">
            <a:off x="2075309" y="1245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21869-79B4-6D4E-AF2E-E1B96634866D}"/>
              </a:ext>
            </a:extLst>
          </p:cNvPr>
          <p:cNvSpPr txBox="1"/>
          <p:nvPr/>
        </p:nvSpPr>
        <p:spPr>
          <a:xfrm rot="16200000">
            <a:off x="2075309" y="5537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2E222C-3CF6-104B-8F1E-58B9CD316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167" y="893847"/>
            <a:ext cx="2400482" cy="1538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5ACA43-C118-9446-BD39-9992355B1181}"/>
              </a:ext>
            </a:extLst>
          </p:cNvPr>
          <p:cNvSpPr txBox="1"/>
          <p:nvPr/>
        </p:nvSpPr>
        <p:spPr>
          <a:xfrm>
            <a:off x="4679986" y="135092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Black participants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122180-E726-4849-ADA3-D96658C59D4C}"/>
              </a:ext>
            </a:extLst>
          </p:cNvPr>
          <p:cNvSpPr txBox="1"/>
          <p:nvPr/>
        </p:nvSpPr>
        <p:spPr>
          <a:xfrm>
            <a:off x="4615856" y="4423752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White participants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0250B-D417-6948-93B4-AAD3DFA2895D}"/>
              </a:ext>
            </a:extLst>
          </p:cNvPr>
          <p:cNvSpPr txBox="1"/>
          <p:nvPr/>
        </p:nvSpPr>
        <p:spPr>
          <a:xfrm>
            <a:off x="5986786" y="4801844"/>
            <a:ext cx="294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Gender-categorization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CF8AE-D52E-E847-B8CE-58A6DED72F2B}"/>
              </a:ext>
            </a:extLst>
          </p:cNvPr>
          <p:cNvSpPr txBox="1"/>
          <p:nvPr/>
        </p:nvSpPr>
        <p:spPr>
          <a:xfrm>
            <a:off x="2962163" y="4801844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  <a:cs typeface="Arial" panose="020B0604020202020204" pitchFamily="34" charset="0"/>
              </a:rPr>
              <a:t>Race-categorization task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502E2-4A57-8E46-8200-41667CC52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443" y="905813"/>
            <a:ext cx="2400482" cy="10668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3FB72-ACE3-6F49-B5CE-5A19B6025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994" y="881023"/>
            <a:ext cx="234877" cy="1568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83DFB9-BF0A-4A40-9705-4E8847CCA555}"/>
              </a:ext>
            </a:extLst>
          </p:cNvPr>
          <p:cNvSpPr/>
          <p:nvPr/>
        </p:nvSpPr>
        <p:spPr>
          <a:xfrm rot="5400000">
            <a:off x="4203770" y="2361135"/>
            <a:ext cx="3447068" cy="4363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457">
            <a:extLst>
              <a:ext uri="{FF2B5EF4-FFF2-40B4-BE49-F238E27FC236}">
                <a16:creationId xmlns:a16="http://schemas.microsoft.com/office/drawing/2014/main" id="{08DC8953-0F40-8E49-8D8D-39D29B6D3D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97631" y="2359671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7A2067-B086-2446-A9CD-1E5556DD7787}"/>
              </a:ext>
            </a:extLst>
          </p:cNvPr>
          <p:cNvCxnSpPr>
            <a:cxnSpLocks/>
          </p:cNvCxnSpPr>
          <p:nvPr/>
        </p:nvCxnSpPr>
        <p:spPr>
          <a:xfrm flipV="1">
            <a:off x="3582649" y="1307869"/>
            <a:ext cx="457336" cy="236338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765DCB-1763-6E4C-B0DD-2FA37F474F93}"/>
              </a:ext>
            </a:extLst>
          </p:cNvPr>
          <p:cNvCxnSpPr>
            <a:cxnSpLocks/>
          </p:cNvCxnSpPr>
          <p:nvPr/>
        </p:nvCxnSpPr>
        <p:spPr>
          <a:xfrm>
            <a:off x="4104246" y="1307869"/>
            <a:ext cx="542552" cy="600133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C3BCB3-E591-4C42-AB1E-EECDB76494B0}"/>
              </a:ext>
            </a:extLst>
          </p:cNvPr>
          <p:cNvCxnSpPr>
            <a:cxnSpLocks/>
          </p:cNvCxnSpPr>
          <p:nvPr/>
        </p:nvCxnSpPr>
        <p:spPr>
          <a:xfrm flipV="1">
            <a:off x="4738254" y="1823258"/>
            <a:ext cx="437804" cy="66502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139122-747C-D54F-BFE3-5330E367EEDE}"/>
              </a:ext>
            </a:extLst>
          </p:cNvPr>
          <p:cNvCxnSpPr>
            <a:cxnSpLocks/>
          </p:cNvCxnSpPr>
          <p:nvPr/>
        </p:nvCxnSpPr>
        <p:spPr>
          <a:xfrm flipV="1">
            <a:off x="6738851" y="1586920"/>
            <a:ext cx="457896" cy="17436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116FB1-1CC9-D745-A1D3-07C6B52D6230}"/>
              </a:ext>
            </a:extLst>
          </p:cNvPr>
          <p:cNvCxnSpPr>
            <a:cxnSpLocks/>
          </p:cNvCxnSpPr>
          <p:nvPr/>
        </p:nvCxnSpPr>
        <p:spPr>
          <a:xfrm>
            <a:off x="7248308" y="1586920"/>
            <a:ext cx="551919" cy="258044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695BDA-A590-FE4C-9421-C2604A74F851}"/>
              </a:ext>
            </a:extLst>
          </p:cNvPr>
          <p:cNvCxnSpPr>
            <a:cxnSpLocks/>
          </p:cNvCxnSpPr>
          <p:nvPr/>
        </p:nvCxnSpPr>
        <p:spPr>
          <a:xfrm flipH="1">
            <a:off x="7909245" y="1674423"/>
            <a:ext cx="428183" cy="168645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A6333B9-0492-A24E-B2D4-38924A951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805" y="5198205"/>
            <a:ext cx="2440844" cy="14032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A976E50-2805-1740-8483-3A0D31948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5685" y="5194903"/>
            <a:ext cx="290311" cy="15625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950841E-1563-F34C-A159-ED12F8C87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568" y="5191443"/>
            <a:ext cx="2513412" cy="136143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3A49CCB-05FF-4642-A5E7-20BCC9C3ED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3732" y="5202603"/>
            <a:ext cx="290311" cy="15625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C0E464-1B61-3A47-9F10-C5538DBA9BA3}"/>
              </a:ext>
            </a:extLst>
          </p:cNvPr>
          <p:cNvSpPr/>
          <p:nvPr/>
        </p:nvSpPr>
        <p:spPr>
          <a:xfrm rot="5400000">
            <a:off x="4227247" y="6671403"/>
            <a:ext cx="3447068" cy="4363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50C06C-BAB7-E84B-AA7C-FEEE890E1EAD}"/>
              </a:ext>
            </a:extLst>
          </p:cNvPr>
          <p:cNvCxnSpPr>
            <a:cxnSpLocks/>
          </p:cNvCxnSpPr>
          <p:nvPr/>
        </p:nvCxnSpPr>
        <p:spPr>
          <a:xfrm flipV="1">
            <a:off x="3480962" y="5893266"/>
            <a:ext cx="485646" cy="284810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B1B7B7-BF57-FF40-AE49-C730D087E3A9}"/>
              </a:ext>
            </a:extLst>
          </p:cNvPr>
          <p:cNvCxnSpPr>
            <a:cxnSpLocks/>
          </p:cNvCxnSpPr>
          <p:nvPr/>
        </p:nvCxnSpPr>
        <p:spPr>
          <a:xfrm>
            <a:off x="4029259" y="5899841"/>
            <a:ext cx="569878" cy="516765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DDD70D-0772-B245-9B6A-FE15DB8410B0}"/>
              </a:ext>
            </a:extLst>
          </p:cNvPr>
          <p:cNvCxnSpPr>
            <a:cxnSpLocks/>
          </p:cNvCxnSpPr>
          <p:nvPr/>
        </p:nvCxnSpPr>
        <p:spPr>
          <a:xfrm flipV="1">
            <a:off x="4699139" y="6361043"/>
            <a:ext cx="484870" cy="63514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7C8464B-5A4A-D44C-B9E5-0A1AC64ED8BE}"/>
              </a:ext>
            </a:extLst>
          </p:cNvPr>
          <p:cNvCxnSpPr>
            <a:cxnSpLocks/>
          </p:cNvCxnSpPr>
          <p:nvPr/>
        </p:nvCxnSpPr>
        <p:spPr>
          <a:xfrm flipV="1">
            <a:off x="6723279" y="5705420"/>
            <a:ext cx="442977" cy="302718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4107ADC-6B46-5D42-97B0-BE2158E8CCE2}"/>
              </a:ext>
            </a:extLst>
          </p:cNvPr>
          <p:cNvCxnSpPr>
            <a:cxnSpLocks/>
          </p:cNvCxnSpPr>
          <p:nvPr/>
        </p:nvCxnSpPr>
        <p:spPr>
          <a:xfrm>
            <a:off x="7245099" y="5705420"/>
            <a:ext cx="550357" cy="758879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F56D9F1-A715-5148-B2ED-CB8E48BB728B}"/>
              </a:ext>
            </a:extLst>
          </p:cNvPr>
          <p:cNvCxnSpPr>
            <a:cxnSpLocks/>
          </p:cNvCxnSpPr>
          <p:nvPr/>
        </p:nvCxnSpPr>
        <p:spPr>
          <a:xfrm flipV="1">
            <a:off x="7893343" y="6121862"/>
            <a:ext cx="434660" cy="351615"/>
          </a:xfrm>
          <a:prstGeom prst="line">
            <a:avLst/>
          </a:prstGeom>
          <a:ln w="28575">
            <a:solidFill>
              <a:srgbClr val="314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457">
            <a:extLst>
              <a:ext uri="{FF2B5EF4-FFF2-40B4-BE49-F238E27FC236}">
                <a16:creationId xmlns:a16="http://schemas.microsoft.com/office/drawing/2014/main" id="{305335D0-A6C6-6F4C-AFE0-B0B47F90631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97631" y="6476383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</a:t>
            </a:r>
            <a:r>
              <a:rPr lang="en-US" altLang="en-US" sz="1900" dirty="0">
                <a:solidFill>
                  <a:srgbClr val="3145FF"/>
                </a:solidFill>
              </a:rPr>
              <a:t>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1A468B5-C953-E846-83E4-A84971BCD1A1}"/>
              </a:ext>
            </a:extLst>
          </p:cNvPr>
          <p:cNvGrpSpPr/>
          <p:nvPr/>
        </p:nvGrpSpPr>
        <p:grpSpPr>
          <a:xfrm>
            <a:off x="825601" y="4353647"/>
            <a:ext cx="1877108" cy="788988"/>
            <a:chOff x="4041778" y="1315068"/>
            <a:chExt cx="1877108" cy="78898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01CAFD4-0BFC-FA4F-A525-0D4C4FBC0EC7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C892F8F-4D9B-6542-A1C7-CA052016A4EA}"/>
                  </a:ext>
                </a:extLst>
              </p:cNvPr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84" name="Rectangle 68">
                  <a:extLst>
                    <a:ext uri="{FF2B5EF4-FFF2-40B4-BE49-F238E27FC236}">
                      <a16:creationId xmlns:a16="http://schemas.microsoft.com/office/drawing/2014/main" id="{7105BBD7-97C7-DB42-8497-83BA26395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85" name="Rectangle 70">
                  <a:extLst>
                    <a:ext uri="{FF2B5EF4-FFF2-40B4-BE49-F238E27FC236}">
                      <a16:creationId xmlns:a16="http://schemas.microsoft.com/office/drawing/2014/main" id="{CC01FBD8-488A-A547-8255-03936E674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72">
                  <a:extLst>
                    <a:ext uri="{FF2B5EF4-FFF2-40B4-BE49-F238E27FC236}">
                      <a16:creationId xmlns:a16="http://schemas.microsoft.com/office/drawing/2014/main" id="{7F47A674-BC36-8F4E-8DA5-FB69115B0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Rectangle 73">
                  <a:extLst>
                    <a:ext uri="{FF2B5EF4-FFF2-40B4-BE49-F238E27FC236}">
                      <a16:creationId xmlns:a16="http://schemas.microsoft.com/office/drawing/2014/main" id="{E88B7056-242F-714D-BBF8-030697126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88" name="Rectangle 74">
                  <a:extLst>
                    <a:ext uri="{FF2B5EF4-FFF2-40B4-BE49-F238E27FC236}">
                      <a16:creationId xmlns:a16="http://schemas.microsoft.com/office/drawing/2014/main" id="{02D91D4A-D3CA-9740-8D76-04073CB4A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A8E4174-F2AA-0F45-BCD3-3ED2779B5BBB}"/>
                  </a:ext>
                </a:extLst>
              </p:cNvPr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5">
                <a:extLst>
                  <a:ext uri="{FF2B5EF4-FFF2-40B4-BE49-F238E27FC236}">
                    <a16:creationId xmlns:a16="http://schemas.microsoft.com/office/drawing/2014/main" id="{A4C87B4D-A86C-1A42-8AA9-4A004B1C2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73">
                <a:extLst>
                  <a:ext uri="{FF2B5EF4-FFF2-40B4-BE49-F238E27FC236}">
                    <a16:creationId xmlns:a16="http://schemas.microsoft.com/office/drawing/2014/main" id="{7C30D18D-6F13-AA45-A77F-BA811AC14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83" name="Rectangle 74">
                <a:extLst>
                  <a:ext uri="{FF2B5EF4-FFF2-40B4-BE49-F238E27FC236}">
                    <a16:creationId xmlns:a16="http://schemas.microsoft.com/office/drawing/2014/main" id="{A7179D9F-264A-0E46-94D6-0A0F3E434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9A37F9E-C5F1-A64C-B126-7B58052C43BE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68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06EB5-C89E-B74F-A75D-30259B6F0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99" y="1866546"/>
            <a:ext cx="3241443" cy="6142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6C621-C427-2B45-B9A0-54641CD5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858108"/>
            <a:ext cx="3257552" cy="6142892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B34DCC34-77AD-8440-8E75-E1C68B729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869" y="2997696"/>
            <a:ext cx="17462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81B8177-5393-F84B-9C42-6DD632F8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34" y="2997696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603A968-552E-DF40-B078-AB250C52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934" y="309771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7394D50-C763-0E4C-B8ED-6231F254B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409" y="3005637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E5312DD-98D3-084C-8EDE-D4D0A706F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409" y="3088187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E388157-62A6-4A42-8F13-FC231CB3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469" y="3015162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642F3B4-163C-3940-B2F3-DBD1C572B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469" y="3080246"/>
            <a:ext cx="69850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A365094-A5A1-8C40-9B37-01EAF6858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944" y="3024687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9EEBD4B4-62BF-1E41-8B61-C70F9438A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944" y="3070724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050BDB5-747D-584B-AE9C-7BE4B25D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34212"/>
            <a:ext cx="104775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223F9905-9837-2B40-9822-8C2E646E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51671"/>
            <a:ext cx="104775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A51C227-CA9D-6244-87C8-6597C6F42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51674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C8560FF-2854-0144-A6F6-E3666C99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09" y="3042149"/>
            <a:ext cx="10477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CF339971-23F0-E941-BAE1-7D1DAA1B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737" y="3051671"/>
            <a:ext cx="95250" cy="101600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EB10AB4C-181E-A04F-8803-89139F2E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396" y="3345359"/>
            <a:ext cx="17462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CA237D95-E8D6-E745-94F1-4685B60F0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874" y="3345359"/>
            <a:ext cx="34925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B3F346DF-DDD8-C04E-AC34-C4C754F6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874" y="3445374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EB71594-F4E3-B34B-BD3F-55A08A7A8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36" y="3353299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2D905453-123F-5F4A-84A0-9A3455398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36" y="3435849"/>
            <a:ext cx="52387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83C8BB48-D38A-D445-A732-22B145A10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8" y="336282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51424C90-6965-784C-87C6-22D7DF089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408" y="3426324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948CDFBA-CC19-A943-85BE-3D6258FC3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471" y="3372349"/>
            <a:ext cx="8731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91A48EC2-8D48-984C-A366-E0CEBFC4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471" y="3418384"/>
            <a:ext cx="87312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3B63D5DD-E168-074B-BC50-7EE2FF159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81874"/>
            <a:ext cx="106362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3FCBE930-0C11-2E48-B26E-82A16DEB1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99334"/>
            <a:ext cx="106362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3425558D-67E1-984B-BA63-459D0174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99337"/>
            <a:ext cx="1063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9E53A654-AADA-C441-8637-D6A33AC3B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946" y="3389812"/>
            <a:ext cx="106362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5">
            <a:extLst>
              <a:ext uri="{FF2B5EF4-FFF2-40B4-BE49-F238E27FC236}">
                <a16:creationId xmlns:a16="http://schemas.microsoft.com/office/drawing/2014/main" id="{A9A71D45-639E-2940-81AC-D373F5E7C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116" y="3408862"/>
            <a:ext cx="96837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6">
            <a:extLst>
              <a:ext uri="{FF2B5EF4-FFF2-40B4-BE49-F238E27FC236}">
                <a16:creationId xmlns:a16="http://schemas.microsoft.com/office/drawing/2014/main" id="{1ABE0EDC-0A8D-4142-828A-A56087FE5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4" y="2915146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7">
            <a:extLst>
              <a:ext uri="{FF2B5EF4-FFF2-40B4-BE49-F238E27FC236}">
                <a16:creationId xmlns:a16="http://schemas.microsoft.com/office/drawing/2014/main" id="{FCE81351-82BD-4C43-A967-B6F11854F4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394" y="2915146"/>
            <a:ext cx="0" cy="2746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A0275E5D-C84B-F44F-B87F-9C2107B54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094" y="3189784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9E753B52-F363-E24B-82FB-10705FAB6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827" y="2969121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40">
            <a:extLst>
              <a:ext uri="{FF2B5EF4-FFF2-40B4-BE49-F238E27FC236}">
                <a16:creationId xmlns:a16="http://schemas.microsoft.com/office/drawing/2014/main" id="{112F7F9A-ACAF-C341-97D9-9B9FACE4B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124" y="29691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41">
            <a:extLst>
              <a:ext uri="{FF2B5EF4-FFF2-40B4-BE49-F238E27FC236}">
                <a16:creationId xmlns:a16="http://schemas.microsoft.com/office/drawing/2014/main" id="{3DF0FFD1-FB7E-5342-8C2E-44BFFC0BC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827" y="3253284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42">
            <a:extLst>
              <a:ext uri="{FF2B5EF4-FFF2-40B4-BE49-F238E27FC236}">
                <a16:creationId xmlns:a16="http://schemas.microsoft.com/office/drawing/2014/main" id="{F5FC8F15-652E-0547-8E77-BF6C7B57E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033" y="3262809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43">
            <a:extLst>
              <a:ext uri="{FF2B5EF4-FFF2-40B4-BE49-F238E27FC236}">
                <a16:creationId xmlns:a16="http://schemas.microsoft.com/office/drawing/2014/main" id="{C45B8C33-1B25-3243-A3FB-07B2B14D4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333" y="3262809"/>
            <a:ext cx="0" cy="27305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44">
            <a:extLst>
              <a:ext uri="{FF2B5EF4-FFF2-40B4-BE49-F238E27FC236}">
                <a16:creationId xmlns:a16="http://schemas.microsoft.com/office/drawing/2014/main" id="{CA59FCD9-4973-F447-9FB7-6B07A5CFE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7033" y="3535859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45">
            <a:extLst>
              <a:ext uri="{FF2B5EF4-FFF2-40B4-BE49-F238E27FC236}">
                <a16:creationId xmlns:a16="http://schemas.microsoft.com/office/drawing/2014/main" id="{83543177-88B9-E14E-BE06-DE94927D6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4791" y="3326309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6">
            <a:extLst>
              <a:ext uri="{FF2B5EF4-FFF2-40B4-BE49-F238E27FC236}">
                <a16:creationId xmlns:a16="http://schemas.microsoft.com/office/drawing/2014/main" id="{01786A67-7D02-724E-9AD2-C8BB517AB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501" y="3326309"/>
            <a:ext cx="0" cy="274638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7">
            <a:extLst>
              <a:ext uri="{FF2B5EF4-FFF2-40B4-BE49-F238E27FC236}">
                <a16:creationId xmlns:a16="http://schemas.microsoft.com/office/drawing/2014/main" id="{2EF3BE19-DC6F-0C4E-8762-27917D131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4791" y="3600946"/>
            <a:ext cx="236537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91">
            <a:extLst>
              <a:ext uri="{FF2B5EF4-FFF2-40B4-BE49-F238E27FC236}">
                <a16:creationId xmlns:a16="http://schemas.microsoft.com/office/drawing/2014/main" id="{DDCDA3B7-768E-6D45-BE84-0E2504E45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009" y="351839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92">
            <a:extLst>
              <a:ext uri="{FF2B5EF4-FFF2-40B4-BE49-F238E27FC236}">
                <a16:creationId xmlns:a16="http://schemas.microsoft.com/office/drawing/2014/main" id="{159897BC-559E-FF43-B3E2-2F6BB80F5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84" y="351839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93">
            <a:extLst>
              <a:ext uri="{FF2B5EF4-FFF2-40B4-BE49-F238E27FC236}">
                <a16:creationId xmlns:a16="http://schemas.microsoft.com/office/drawing/2014/main" id="{11F066FE-4074-2C42-8A52-F58677CB2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84" y="361841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94">
            <a:extLst>
              <a:ext uri="{FF2B5EF4-FFF2-40B4-BE49-F238E27FC236}">
                <a16:creationId xmlns:a16="http://schemas.microsoft.com/office/drawing/2014/main" id="{823DA213-4B8F-2943-AAE5-C05D1049E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544" y="352792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95">
            <a:extLst>
              <a:ext uri="{FF2B5EF4-FFF2-40B4-BE49-F238E27FC236}">
                <a16:creationId xmlns:a16="http://schemas.microsoft.com/office/drawing/2014/main" id="{E6E7DB7D-43AD-8944-B9CB-16252235E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544" y="361047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1202BEA9-F86B-7E44-93C0-7A69E2BF3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019" y="3535862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97">
            <a:extLst>
              <a:ext uri="{FF2B5EF4-FFF2-40B4-BE49-F238E27FC236}">
                <a16:creationId xmlns:a16="http://schemas.microsoft.com/office/drawing/2014/main" id="{A404E28A-AF97-CB43-8502-BF9FD6E65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019" y="3600949"/>
            <a:ext cx="69850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98">
            <a:extLst>
              <a:ext uri="{FF2B5EF4-FFF2-40B4-BE49-F238E27FC236}">
                <a16:creationId xmlns:a16="http://schemas.microsoft.com/office/drawing/2014/main" id="{4030D32C-4765-8B4E-97D6-779BC34B0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084" y="3545387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99">
            <a:extLst>
              <a:ext uri="{FF2B5EF4-FFF2-40B4-BE49-F238E27FC236}">
                <a16:creationId xmlns:a16="http://schemas.microsoft.com/office/drawing/2014/main" id="{D1E63998-71EE-F644-A48C-664599938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084" y="359142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100">
            <a:extLst>
              <a:ext uri="{FF2B5EF4-FFF2-40B4-BE49-F238E27FC236}">
                <a16:creationId xmlns:a16="http://schemas.microsoft.com/office/drawing/2014/main" id="{971066CF-6175-314C-A9D4-C940B1393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54909"/>
            <a:ext cx="106363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101">
            <a:extLst>
              <a:ext uri="{FF2B5EF4-FFF2-40B4-BE49-F238E27FC236}">
                <a16:creationId xmlns:a16="http://schemas.microsoft.com/office/drawing/2014/main" id="{75F40C18-5609-5547-BF2D-9DEED480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73962"/>
            <a:ext cx="106363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D1435A5F-BD87-AC4F-8485-F65DA80A2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73959"/>
            <a:ext cx="10636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103">
            <a:extLst>
              <a:ext uri="{FF2B5EF4-FFF2-40B4-BE49-F238E27FC236}">
                <a16:creationId xmlns:a16="http://schemas.microsoft.com/office/drawing/2014/main" id="{B90104AA-39DA-8D41-A653-66538D4C5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59" y="3564437"/>
            <a:ext cx="10636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Oval 104">
            <a:extLst>
              <a:ext uri="{FF2B5EF4-FFF2-40B4-BE49-F238E27FC236}">
                <a16:creationId xmlns:a16="http://schemas.microsoft.com/office/drawing/2014/main" id="{46283F26-0B1B-C445-9F08-51B230C57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915" y="3345362"/>
            <a:ext cx="96838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105">
            <a:extLst>
              <a:ext uri="{FF2B5EF4-FFF2-40B4-BE49-F238E27FC236}">
                <a16:creationId xmlns:a16="http://schemas.microsoft.com/office/drawing/2014/main" id="{9EF79269-2506-ED4E-B2FC-96007577F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477" y="3893046"/>
            <a:ext cx="17463" cy="1095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106">
            <a:extLst>
              <a:ext uri="{FF2B5EF4-FFF2-40B4-BE49-F238E27FC236}">
                <a16:creationId xmlns:a16="http://schemas.microsoft.com/office/drawing/2014/main" id="{3C500707-F14A-6348-8950-7284250E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539" y="3893049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107">
            <a:extLst>
              <a:ext uri="{FF2B5EF4-FFF2-40B4-BE49-F238E27FC236}">
                <a16:creationId xmlns:a16="http://schemas.microsoft.com/office/drawing/2014/main" id="{390E3E15-8C88-E849-9178-2F8096AF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539" y="3993062"/>
            <a:ext cx="34925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108">
            <a:extLst>
              <a:ext uri="{FF2B5EF4-FFF2-40B4-BE49-F238E27FC236}">
                <a16:creationId xmlns:a16="http://schemas.microsoft.com/office/drawing/2014/main" id="{A9C3A0E2-8752-E04B-ACCE-3852A8CCB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11" y="3902574"/>
            <a:ext cx="5238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09">
            <a:extLst>
              <a:ext uri="{FF2B5EF4-FFF2-40B4-BE49-F238E27FC236}">
                <a16:creationId xmlns:a16="http://schemas.microsoft.com/office/drawing/2014/main" id="{2E6C7338-703D-9D43-81AA-E3CF567A6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011" y="3985121"/>
            <a:ext cx="5238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110">
            <a:extLst>
              <a:ext uri="{FF2B5EF4-FFF2-40B4-BE49-F238E27FC236}">
                <a16:creationId xmlns:a16="http://schemas.microsoft.com/office/drawing/2014/main" id="{1DF022DE-CD99-8E4D-BB57-A2B773E8C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486" y="3912096"/>
            <a:ext cx="71438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111">
            <a:extLst>
              <a:ext uri="{FF2B5EF4-FFF2-40B4-BE49-F238E27FC236}">
                <a16:creationId xmlns:a16="http://schemas.microsoft.com/office/drawing/2014/main" id="{6CB221D4-4378-734B-B4E5-A852AA7C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486" y="3975599"/>
            <a:ext cx="71438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112">
            <a:extLst>
              <a:ext uri="{FF2B5EF4-FFF2-40B4-BE49-F238E27FC236}">
                <a16:creationId xmlns:a16="http://schemas.microsoft.com/office/drawing/2014/main" id="{85511BD2-F3D5-9F48-979D-42DCC55A5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52" y="3920037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113">
            <a:extLst>
              <a:ext uri="{FF2B5EF4-FFF2-40B4-BE49-F238E27FC236}">
                <a16:creationId xmlns:a16="http://schemas.microsoft.com/office/drawing/2014/main" id="{9B67EBBF-4450-9242-B273-3F8773A6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52" y="3966074"/>
            <a:ext cx="8731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114">
            <a:extLst>
              <a:ext uri="{FF2B5EF4-FFF2-40B4-BE49-F238E27FC236}">
                <a16:creationId xmlns:a16="http://schemas.microsoft.com/office/drawing/2014/main" id="{F1669D46-B8A1-364B-8DE7-8DD4597D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29559"/>
            <a:ext cx="106363" cy="190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115">
            <a:extLst>
              <a:ext uri="{FF2B5EF4-FFF2-40B4-BE49-F238E27FC236}">
                <a16:creationId xmlns:a16="http://schemas.microsoft.com/office/drawing/2014/main" id="{4E460149-F8C0-A745-93F7-F441A58A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48612"/>
            <a:ext cx="106363" cy="174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116">
            <a:extLst>
              <a:ext uri="{FF2B5EF4-FFF2-40B4-BE49-F238E27FC236}">
                <a16:creationId xmlns:a16="http://schemas.microsoft.com/office/drawing/2014/main" id="{E9F9FCE4-A034-EA47-84AC-16A0BE1A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48609"/>
            <a:ext cx="106363" cy="79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117">
            <a:extLst>
              <a:ext uri="{FF2B5EF4-FFF2-40B4-BE49-F238E27FC236}">
                <a16:creationId xmlns:a16="http://schemas.microsoft.com/office/drawing/2014/main" id="{D52624C6-FE7F-DA4F-A8CE-11012226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027" y="3939087"/>
            <a:ext cx="106363" cy="95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Oval 118">
            <a:extLst>
              <a:ext uri="{FF2B5EF4-FFF2-40B4-BE49-F238E27FC236}">
                <a16:creationId xmlns:a16="http://schemas.microsoft.com/office/drawing/2014/main" id="{1C9DC31A-53DA-0F44-993F-0344E3FF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192" y="3975599"/>
            <a:ext cx="95250" cy="100013"/>
          </a:xfrm>
          <a:prstGeom prst="ellipse">
            <a:avLst/>
          </a:prstGeom>
          <a:noFill/>
          <a:ln w="952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119">
            <a:extLst>
              <a:ext uri="{FF2B5EF4-FFF2-40B4-BE49-F238E27FC236}">
                <a16:creationId xmlns:a16="http://schemas.microsoft.com/office/drawing/2014/main" id="{C1EEEB94-9C3B-4B42-9FD7-E669DECBD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3644" y="3426321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120">
            <a:extLst>
              <a:ext uri="{FF2B5EF4-FFF2-40B4-BE49-F238E27FC236}">
                <a16:creationId xmlns:a16="http://schemas.microsoft.com/office/drawing/2014/main" id="{6B278329-FC7C-184F-919D-ECB6A55BD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7944" y="34263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21">
            <a:extLst>
              <a:ext uri="{FF2B5EF4-FFF2-40B4-BE49-F238E27FC236}">
                <a16:creationId xmlns:a16="http://schemas.microsoft.com/office/drawing/2014/main" id="{33006960-5703-9948-8D75-1BD001A1E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3644" y="3710484"/>
            <a:ext cx="228600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122">
            <a:extLst>
              <a:ext uri="{FF2B5EF4-FFF2-40B4-BE49-F238E27FC236}">
                <a16:creationId xmlns:a16="http://schemas.microsoft.com/office/drawing/2014/main" id="{7530874B-6B17-C94C-8FFE-2E842D3AF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590" y="3262809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123">
            <a:extLst>
              <a:ext uri="{FF2B5EF4-FFF2-40B4-BE49-F238E27FC236}">
                <a16:creationId xmlns:a16="http://schemas.microsoft.com/office/drawing/2014/main" id="{A9407A2C-57C0-CB46-9247-233B0663E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890" y="3262812"/>
            <a:ext cx="0" cy="2825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124">
            <a:extLst>
              <a:ext uri="{FF2B5EF4-FFF2-40B4-BE49-F238E27FC236}">
                <a16:creationId xmlns:a16="http://schemas.microsoft.com/office/drawing/2014/main" id="{364C2EAC-388A-774B-A7E3-BA3DCEF26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590" y="3545384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125">
            <a:extLst>
              <a:ext uri="{FF2B5EF4-FFF2-40B4-BE49-F238E27FC236}">
                <a16:creationId xmlns:a16="http://schemas.microsoft.com/office/drawing/2014/main" id="{64DF7EA7-C385-6F4A-8414-C17C7C0BB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2702" y="3802559"/>
            <a:ext cx="2270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126">
            <a:extLst>
              <a:ext uri="{FF2B5EF4-FFF2-40B4-BE49-F238E27FC236}">
                <a16:creationId xmlns:a16="http://schemas.microsoft.com/office/drawing/2014/main" id="{75B015A3-E1FB-9243-A829-F812D2D12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6999" y="3802562"/>
            <a:ext cx="0" cy="282575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127">
            <a:extLst>
              <a:ext uri="{FF2B5EF4-FFF2-40B4-BE49-F238E27FC236}">
                <a16:creationId xmlns:a16="http://schemas.microsoft.com/office/drawing/2014/main" id="{A21370C4-3B93-9248-9FFD-A06975D78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2702" y="4085134"/>
            <a:ext cx="227013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28">
            <a:extLst>
              <a:ext uri="{FF2B5EF4-FFF2-40B4-BE49-F238E27FC236}">
                <a16:creationId xmlns:a16="http://schemas.microsoft.com/office/drawing/2014/main" id="{235F1F75-0F45-A249-AD95-229AA8B45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279" y="3883521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29">
            <a:extLst>
              <a:ext uri="{FF2B5EF4-FFF2-40B4-BE49-F238E27FC236}">
                <a16:creationId xmlns:a16="http://schemas.microsoft.com/office/drawing/2014/main" id="{11DE683A-A7E0-1A43-8C0C-4047DF618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579" y="3883524"/>
            <a:ext cx="0" cy="284163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30">
            <a:extLst>
              <a:ext uri="{FF2B5EF4-FFF2-40B4-BE49-F238E27FC236}">
                <a16:creationId xmlns:a16="http://schemas.microsoft.com/office/drawing/2014/main" id="{FF5C7D87-AF8B-9944-BB6A-16D41A623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279" y="4167684"/>
            <a:ext cx="236538" cy="0"/>
          </a:xfrm>
          <a:prstGeom prst="line">
            <a:avLst/>
          </a:prstGeom>
          <a:noFill/>
          <a:ln w="174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3">
            <a:extLst>
              <a:ext uri="{FF2B5EF4-FFF2-40B4-BE49-F238E27FC236}">
                <a16:creationId xmlns:a16="http://schemas.microsoft.com/office/drawing/2014/main" id="{C243435C-B476-6047-A3B9-E89D8709C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4012109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34">
            <a:extLst>
              <a:ext uri="{FF2B5EF4-FFF2-40B4-BE49-F238E27FC236}">
                <a16:creationId xmlns:a16="http://schemas.microsoft.com/office/drawing/2014/main" id="{F55258E9-60CF-EA48-BA25-8BDA3AC87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2969121"/>
            <a:ext cx="52388" cy="0"/>
          </a:xfrm>
          <a:prstGeom prst="line">
            <a:avLst/>
          </a:prstGeom>
          <a:noFill/>
          <a:ln w="17463" cap="flat">
            <a:solidFill>
              <a:srgbClr val="33333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138">
            <a:extLst>
              <a:ext uri="{FF2B5EF4-FFF2-40B4-BE49-F238E27FC236}">
                <a16:creationId xmlns:a16="http://schemas.microsoft.com/office/drawing/2014/main" id="{598A5E86-EC30-424C-9E95-5BC14B2D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3921621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>
                <a:solidFill>
                  <a:srgbClr val="0000FF"/>
                </a:solidFill>
              </a:rPr>
              <a:t>2</a:t>
            </a:r>
            <a:endParaRPr lang="en-US" altLang="en-US"/>
          </a:p>
        </p:txBody>
      </p:sp>
      <p:sp>
        <p:nvSpPr>
          <p:cNvPr id="89" name="Rectangle 139">
            <a:extLst>
              <a:ext uri="{FF2B5EF4-FFF2-40B4-BE49-F238E27FC236}">
                <a16:creationId xmlns:a16="http://schemas.microsoft.com/office/drawing/2014/main" id="{FCE5F437-4462-394C-9B90-69540F0E1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2878634"/>
            <a:ext cx="10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rgbClr val="0000FF"/>
                </a:solidFill>
              </a:rPr>
              <a:t>3</a:t>
            </a:r>
            <a:endParaRPr lang="en-US" altLang="en-US" dirty="0"/>
          </a:p>
        </p:txBody>
      </p:sp>
      <p:sp>
        <p:nvSpPr>
          <p:cNvPr id="90" name="Rectangle 147">
            <a:extLst>
              <a:ext uri="{FF2B5EF4-FFF2-40B4-BE49-F238E27FC236}">
                <a16:creationId xmlns:a16="http://schemas.microsoft.com/office/drawing/2014/main" id="{5FAEAC0C-BFFE-C045-B1E6-93BFB4CD087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2570" y="3506757"/>
            <a:ext cx="19604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0000FF"/>
                </a:solidFill>
              </a:rPr>
              <a:t>P2 amplitude </a:t>
            </a:r>
            <a:r>
              <a:rPr lang="en-US" altLang="en-US" dirty="0">
                <a:solidFill>
                  <a:srgbClr val="3145FF"/>
                </a:solidFill>
              </a:rPr>
              <a:t>(µV)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B151209-8D45-1F44-8DC5-F2A5AA02AB14}"/>
              </a:ext>
            </a:extLst>
          </p:cNvPr>
          <p:cNvSpPr/>
          <p:nvPr/>
        </p:nvSpPr>
        <p:spPr>
          <a:xfrm>
            <a:off x="1918023" y="299540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CE0103F-E3C1-CC47-B93A-FCEB2975B32E}"/>
              </a:ext>
            </a:extLst>
          </p:cNvPr>
          <p:cNvSpPr/>
          <p:nvPr/>
        </p:nvSpPr>
        <p:spPr>
          <a:xfrm>
            <a:off x="3156414" y="333918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6FD0F3A-F9F3-124B-A17F-F70BC6F2505B}"/>
              </a:ext>
            </a:extLst>
          </p:cNvPr>
          <p:cNvSpPr/>
          <p:nvPr/>
        </p:nvSpPr>
        <p:spPr>
          <a:xfrm>
            <a:off x="4771748" y="3513182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88887F4-858F-0845-B1D8-4F0E641CD860}"/>
              </a:ext>
            </a:extLst>
          </p:cNvPr>
          <p:cNvSpPr/>
          <p:nvPr/>
        </p:nvSpPr>
        <p:spPr>
          <a:xfrm>
            <a:off x="6013027" y="3885429"/>
            <a:ext cx="115889" cy="123973"/>
          </a:xfrm>
          <a:prstGeom prst="ellipse">
            <a:avLst/>
          </a:prstGeom>
          <a:solidFill>
            <a:srgbClr val="314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AD5AC9-902B-A945-90CA-E92C46DF2484}"/>
              </a:ext>
            </a:extLst>
          </p:cNvPr>
          <p:cNvSpPr txBox="1"/>
          <p:nvPr/>
        </p:nvSpPr>
        <p:spPr>
          <a:xfrm>
            <a:off x="981755" y="163299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Race-categorization task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D76D76F-2197-DB44-A4A2-054F3E47F989}"/>
              </a:ext>
            </a:extLst>
          </p:cNvPr>
          <p:cNvSpPr txBox="1"/>
          <p:nvPr/>
        </p:nvSpPr>
        <p:spPr>
          <a:xfrm>
            <a:off x="3699657" y="163299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Gender-categorization task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4FA11E-7620-B84D-9F9B-C612E6B1199F}"/>
              </a:ext>
            </a:extLst>
          </p:cNvPr>
          <p:cNvSpPr/>
          <p:nvPr/>
        </p:nvSpPr>
        <p:spPr>
          <a:xfrm>
            <a:off x="765178" y="6692902"/>
            <a:ext cx="9227771" cy="114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ine 353">
            <a:extLst>
              <a:ext uri="{FF2B5EF4-FFF2-40B4-BE49-F238E27FC236}">
                <a16:creationId xmlns:a16="http://schemas.microsoft.com/office/drawing/2014/main" id="{3718FE0D-573C-3149-A0E4-C65DB48FD3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251" y="3061195"/>
            <a:ext cx="509201" cy="3651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353">
            <a:extLst>
              <a:ext uri="{FF2B5EF4-FFF2-40B4-BE49-F238E27FC236}">
                <a16:creationId xmlns:a16="http://schemas.microsoft.com/office/drawing/2014/main" id="{1EFC4CE4-48D4-814A-AAA1-875D92D56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621" y="3051673"/>
            <a:ext cx="639919" cy="411481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353">
            <a:extLst>
              <a:ext uri="{FF2B5EF4-FFF2-40B4-BE49-F238E27FC236}">
                <a16:creationId xmlns:a16="http://schemas.microsoft.com/office/drawing/2014/main" id="{A0ADA6EF-5A64-2B44-83D5-38732B99C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4813" y="3407274"/>
            <a:ext cx="512316" cy="55247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353">
            <a:extLst>
              <a:ext uri="{FF2B5EF4-FFF2-40B4-BE49-F238E27FC236}">
                <a16:creationId xmlns:a16="http://schemas.microsoft.com/office/drawing/2014/main" id="{93C89006-1B68-A840-B4C2-B00C9B8A8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763" y="3399337"/>
            <a:ext cx="495644" cy="174623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353">
            <a:extLst>
              <a:ext uri="{FF2B5EF4-FFF2-40B4-BE49-F238E27FC236}">
                <a16:creationId xmlns:a16="http://schemas.microsoft.com/office/drawing/2014/main" id="{47065231-8282-5244-914B-54209D7B5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0334" y="3581899"/>
            <a:ext cx="572861" cy="454489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353">
            <a:extLst>
              <a:ext uri="{FF2B5EF4-FFF2-40B4-BE49-F238E27FC236}">
                <a16:creationId xmlns:a16="http://schemas.microsoft.com/office/drawing/2014/main" id="{3DA91DFA-AD9D-D346-AE69-4FC7C0F2D1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8443" y="3956546"/>
            <a:ext cx="472518" cy="67794"/>
          </a:xfrm>
          <a:prstGeom prst="line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4FB499-A38C-CA43-B6BA-06ECC51C3970}"/>
              </a:ext>
            </a:extLst>
          </p:cNvPr>
          <p:cNvSpPr txBox="1"/>
          <p:nvPr/>
        </p:nvSpPr>
        <p:spPr>
          <a:xfrm>
            <a:off x="9844088" y="131884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3- </a:t>
            </a:r>
            <a:r>
              <a:rPr lang="en-US" dirty="0" err="1"/>
              <a:t>Diss</a:t>
            </a: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E32084-5046-584F-AF14-FE59405724F6}"/>
              </a:ext>
            </a:extLst>
          </p:cNvPr>
          <p:cNvSpPr/>
          <p:nvPr/>
        </p:nvSpPr>
        <p:spPr>
          <a:xfrm>
            <a:off x="495303" y="1334882"/>
            <a:ext cx="384893" cy="510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39">
            <a:extLst>
              <a:ext uri="{FF2B5EF4-FFF2-40B4-BE49-F238E27FC236}">
                <a16:creationId xmlns:a16="http://schemas.microsoft.com/office/drawing/2014/main" id="{972695A9-6F6C-C84C-BDD5-2D1A59588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5609134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425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8" name="Rectangle 139">
            <a:extLst>
              <a:ext uri="{FF2B5EF4-FFF2-40B4-BE49-F238E27FC236}">
                <a16:creationId xmlns:a16="http://schemas.microsoft.com/office/drawing/2014/main" id="{3E0A0389-E99D-914A-BFC1-4FE0199F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4549168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450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Rectangle 139">
            <a:extLst>
              <a:ext uri="{FF2B5EF4-FFF2-40B4-BE49-F238E27FC236}">
                <a16:creationId xmlns:a16="http://schemas.microsoft.com/office/drawing/2014/main" id="{34DD4927-C3BF-AC41-B2D1-975C88CFE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17" y="3502993"/>
            <a:ext cx="3222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475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0" name="Rectangle 147">
            <a:extLst>
              <a:ext uri="{FF2B5EF4-FFF2-40B4-BE49-F238E27FC236}">
                <a16:creationId xmlns:a16="http://schemas.microsoft.com/office/drawing/2014/main" id="{01CDE67B-CD6D-E143-93BF-77C154F602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449640" y="4498264"/>
            <a:ext cx="156228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Reaction Time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Rectangle 147">
            <a:extLst>
              <a:ext uri="{FF2B5EF4-FFF2-40B4-BE49-F238E27FC236}">
                <a16:creationId xmlns:a16="http://schemas.microsoft.com/office/drawing/2014/main" id="{64649B71-2BD1-3D46-861A-EF0EABEBE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91" y="6927707"/>
            <a:ext cx="13179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Target Race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Rectangle 147">
            <a:extLst>
              <a:ext uri="{FF2B5EF4-FFF2-40B4-BE49-F238E27FC236}">
                <a16:creationId xmlns:a16="http://schemas.microsoft.com/office/drawing/2014/main" id="{20A83110-F895-E74B-9C56-4A4EDC9B6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2" y="6657981"/>
            <a:ext cx="500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</a:t>
            </a:r>
          </a:p>
        </p:txBody>
      </p:sp>
      <p:sp>
        <p:nvSpPr>
          <p:cNvPr id="123" name="Rectangle 147">
            <a:extLst>
              <a:ext uri="{FF2B5EF4-FFF2-40B4-BE49-F238E27FC236}">
                <a16:creationId xmlns:a16="http://schemas.microsoft.com/office/drawing/2014/main" id="{D7EC53AA-65F1-3E44-A47A-89D766F3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09" y="6657980"/>
            <a:ext cx="5241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White</a:t>
            </a:r>
          </a:p>
        </p:txBody>
      </p:sp>
      <p:sp>
        <p:nvSpPr>
          <p:cNvPr id="124" name="Rectangle 147">
            <a:extLst>
              <a:ext uri="{FF2B5EF4-FFF2-40B4-BE49-F238E27FC236}">
                <a16:creationId xmlns:a16="http://schemas.microsoft.com/office/drawing/2014/main" id="{D389A93F-3566-F44D-8106-1BADD04A2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85" y="6657981"/>
            <a:ext cx="500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</a:t>
            </a:r>
          </a:p>
        </p:txBody>
      </p:sp>
      <p:sp>
        <p:nvSpPr>
          <p:cNvPr id="125" name="Rectangle 147">
            <a:extLst>
              <a:ext uri="{FF2B5EF4-FFF2-40B4-BE49-F238E27FC236}">
                <a16:creationId xmlns:a16="http://schemas.microsoft.com/office/drawing/2014/main" id="{5E3F74F3-1DC4-9543-8B50-FBDF1EFF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642" y="6657980"/>
            <a:ext cx="5241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White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A1CF44C-0105-E94D-9C52-687E85554A9C}"/>
              </a:ext>
            </a:extLst>
          </p:cNvPr>
          <p:cNvGrpSpPr/>
          <p:nvPr/>
        </p:nvGrpSpPr>
        <p:grpSpPr>
          <a:xfrm>
            <a:off x="4583694" y="2039094"/>
            <a:ext cx="1877108" cy="788988"/>
            <a:chOff x="4041778" y="1315068"/>
            <a:chExt cx="1877108" cy="78898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E3C5196-1DF9-0143-A905-7B56DAE8260B}"/>
                </a:ext>
              </a:extLst>
            </p:cNvPr>
            <p:cNvGrpSpPr/>
            <p:nvPr/>
          </p:nvGrpSpPr>
          <p:grpSpPr>
            <a:xfrm>
              <a:off x="4146364" y="1316203"/>
              <a:ext cx="1697184" cy="745482"/>
              <a:chOff x="6233789" y="5912806"/>
              <a:chExt cx="1697184" cy="74548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5DB847B-87B9-3D4C-B84E-76F286F4018A}"/>
                  </a:ext>
                </a:extLst>
              </p:cNvPr>
              <p:cNvGrpSpPr/>
              <p:nvPr/>
            </p:nvGrpSpPr>
            <p:grpSpPr>
              <a:xfrm>
                <a:off x="6233789" y="5912806"/>
                <a:ext cx="1697184" cy="531657"/>
                <a:chOff x="2423563" y="5233687"/>
                <a:chExt cx="1697184" cy="531657"/>
              </a:xfrm>
            </p:grpSpPr>
            <p:sp>
              <p:nvSpPr>
                <p:cNvPr id="134" name="Rectangle 68">
                  <a:extLst>
                    <a:ext uri="{FF2B5EF4-FFF2-40B4-BE49-F238E27FC236}">
                      <a16:creationId xmlns:a16="http://schemas.microsoft.com/office/drawing/2014/main" id="{F95A2009-9813-154E-A3AE-1420DA380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170" y="5233687"/>
                  <a:ext cx="147482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rgbClr val="000000"/>
                      </a:solidFill>
                    </a:rPr>
                    <a:t>Target Gender</a:t>
                  </a:r>
                  <a:endParaRPr lang="en-US" altLang="en-US" dirty="0"/>
                </a:p>
              </p:txBody>
            </p:sp>
            <p:sp>
              <p:nvSpPr>
                <p:cNvPr id="135" name="Rectangle 70">
                  <a:extLst>
                    <a:ext uri="{FF2B5EF4-FFF2-40B4-BE49-F238E27FC236}">
                      <a16:creationId xmlns:a16="http://schemas.microsoft.com/office/drawing/2014/main" id="{BC81AD1D-3539-794B-A666-819AE3F87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563" y="5549900"/>
                  <a:ext cx="201613" cy="20161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72">
                  <a:extLst>
                    <a:ext uri="{FF2B5EF4-FFF2-40B4-BE49-F238E27FC236}">
                      <a16:creationId xmlns:a16="http://schemas.microsoft.com/office/drawing/2014/main" id="{504B1B8F-E6F9-B04E-9873-5B6CD5F30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928" y="5549900"/>
                  <a:ext cx="200025" cy="201613"/>
                </a:xfrm>
                <a:prstGeom prst="rect">
                  <a:avLst/>
                </a:pr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73">
                  <a:extLst>
                    <a:ext uri="{FF2B5EF4-FFF2-40B4-BE49-F238E27FC236}">
                      <a16:creationId xmlns:a16="http://schemas.microsoft.com/office/drawing/2014/main" id="{86738CB9-6D05-F246-8EB2-0DA407AB0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1455" y="5549900"/>
                  <a:ext cx="53700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female</a:t>
                  </a:r>
                  <a:endParaRPr lang="en-US" altLang="en-US" sz="1400" dirty="0"/>
                </a:p>
              </p:txBody>
            </p:sp>
            <p:sp>
              <p:nvSpPr>
                <p:cNvPr id="138" name="Rectangle 74">
                  <a:extLst>
                    <a:ext uri="{FF2B5EF4-FFF2-40B4-BE49-F238E27FC236}">
                      <a16:creationId xmlns:a16="http://schemas.microsoft.com/office/drawing/2014/main" id="{1D941326-FA36-1F42-A550-9AE06C77B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820" y="5549900"/>
                  <a:ext cx="38792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rgbClr val="000000"/>
                      </a:solidFill>
                    </a:rPr>
                    <a:t>male</a:t>
                  </a:r>
                  <a:endParaRPr lang="en-US" altLang="en-US" sz="1400" dirty="0"/>
                </a:p>
              </p:txBody>
            </p:sp>
          </p:grp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7259650-49B1-8449-9C3D-1EFFBD7A7A88}"/>
                  </a:ext>
                </a:extLst>
              </p:cNvPr>
              <p:cNvSpPr/>
              <p:nvPr/>
            </p:nvSpPr>
            <p:spPr>
              <a:xfrm>
                <a:off x="7292474" y="6522528"/>
                <a:ext cx="115889" cy="123973"/>
              </a:xfrm>
              <a:prstGeom prst="ellipse">
                <a:avLst/>
              </a:prstGeom>
              <a:solidFill>
                <a:srgbClr val="3145FF"/>
              </a:solidFill>
              <a:ln>
                <a:solidFill>
                  <a:srgbClr val="314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245">
                <a:extLst>
                  <a:ext uri="{FF2B5EF4-FFF2-40B4-BE49-F238E27FC236}">
                    <a16:creationId xmlns:a16="http://schemas.microsoft.com/office/drawing/2014/main" id="{C63402F8-5826-6649-9F02-FF122F353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6660" y="6522528"/>
                <a:ext cx="100012" cy="104775"/>
              </a:xfrm>
              <a:prstGeom prst="ellipse">
                <a:avLst/>
              </a:prstGeom>
              <a:noFill/>
              <a:ln w="9525" cap="rnd">
                <a:solidFill>
                  <a:srgbClr val="3145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73">
                <a:extLst>
                  <a:ext uri="{FF2B5EF4-FFF2-40B4-BE49-F238E27FC236}">
                    <a16:creationId xmlns:a16="http://schemas.microsoft.com/office/drawing/2014/main" id="{1C867F03-5A50-8843-AF69-8A04704D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531" y="6442844"/>
                <a:ext cx="5370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female</a:t>
                </a:r>
                <a:endParaRPr lang="en-US" altLang="en-US" sz="1400" dirty="0"/>
              </a:p>
            </p:txBody>
          </p:sp>
          <p:sp>
            <p:nvSpPr>
              <p:cNvPr id="133" name="Rectangle 74">
                <a:extLst>
                  <a:ext uri="{FF2B5EF4-FFF2-40B4-BE49-F238E27FC236}">
                    <a16:creationId xmlns:a16="http://schemas.microsoft.com/office/drawing/2014/main" id="{4A9578B1-8E94-B54A-8BE2-95D1C85AC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896" y="6442844"/>
                <a:ext cx="3879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</a:rPr>
                  <a:t>male</a:t>
                </a:r>
                <a:endParaRPr lang="en-US" altLang="en-US" sz="1400" dirty="0"/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6D7479F-8892-C94B-9201-9CF1174BEEFE}"/>
                </a:ext>
              </a:extLst>
            </p:cNvPr>
            <p:cNvSpPr/>
            <p:nvPr/>
          </p:nvSpPr>
          <p:spPr>
            <a:xfrm>
              <a:off x="4041778" y="1315068"/>
              <a:ext cx="1877108" cy="788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ectangle 241">
            <a:extLst>
              <a:ext uri="{FF2B5EF4-FFF2-40B4-BE49-F238E27FC236}">
                <a16:creationId xmlns:a16="http://schemas.microsoft.com/office/drawing/2014/main" id="{859EFCF0-80EA-4848-90DA-48DFB3789A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4560" y="3385132"/>
            <a:ext cx="5113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dirty="0"/>
              <a:t>(ms)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383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226</Words>
  <Application>Microsoft Macintosh PowerPoint</Application>
  <PresentationFormat>Custom</PresentationFormat>
  <Paragraphs>105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Missouri-Columbia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 Psyc Bartholowlab</dc:creator>
  <cp:lastModifiedBy>Hannah Volpert-Esmond</cp:lastModifiedBy>
  <cp:revision>55</cp:revision>
  <dcterms:created xsi:type="dcterms:W3CDTF">2019-09-12T16:15:31Z</dcterms:created>
  <dcterms:modified xsi:type="dcterms:W3CDTF">2020-05-25T21:29:04Z</dcterms:modified>
</cp:coreProperties>
</file>